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9" r:id="rId3"/>
    <p:sldId id="273" r:id="rId4"/>
    <p:sldId id="260" r:id="rId5"/>
    <p:sldId id="263" r:id="rId6"/>
    <p:sldId id="265" r:id="rId7"/>
    <p:sldId id="274" r:id="rId8"/>
  </p:sldIdLst>
  <p:sldSz cx="9144000" cy="6858000" type="screen4x3"/>
  <p:notesSz cx="6858000" cy="9144000"/>
  <p:defaultTex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showOutlineIcons="0">
    <p:restoredLeft sz="15620"/>
    <p:restoredTop sz="94660"/>
  </p:normalViewPr>
  <p:slideViewPr>
    <p:cSldViewPr>
      <p:cViewPr>
        <p:scale>
          <a:sx n="76" d="100"/>
          <a:sy n="76" d="100"/>
        </p:scale>
        <p:origin x="-1206" y="-72"/>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MX"/>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MX"/>
          </a:p>
        </p:txBody>
      </p:sp>
      <p:sp>
        <p:nvSpPr>
          <p:cNvPr id="4" name="3 Marcador de fecha"/>
          <p:cNvSpPr>
            <a:spLocks noGrp="1"/>
          </p:cNvSpPr>
          <p:nvPr>
            <p:ph type="dt" sz="half" idx="10"/>
          </p:nvPr>
        </p:nvSpPr>
        <p:spPr/>
        <p:txBody>
          <a:bodyPr/>
          <a:lstStyle/>
          <a:p>
            <a:fld id="{FB6BD9BC-A458-4445-9D1A-952786C03131}" type="datetimeFigureOut">
              <a:rPr lang="es-MX" smtClean="0"/>
              <a:pPr/>
              <a:t>16/04/2020</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BE8C97A6-9DDF-40AD-8EA4-7548BC8E9C49}" type="slidenum">
              <a:rPr lang="es-MX" smtClean="0"/>
              <a:pPr/>
              <a:t>‹Nº›</a:t>
            </a:fld>
            <a:endParaRPr lang="es-MX"/>
          </a:p>
        </p:txBody>
      </p:sp>
    </p:spTree>
    <p:extLst>
      <p:ext uri="{BB962C8B-B14F-4D97-AF65-F5344CB8AC3E}">
        <p14:creationId xmlns:p14="http://schemas.microsoft.com/office/powerpoint/2010/main" xmlns="" val="149428040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FB6BD9BC-A458-4445-9D1A-952786C03131}" type="datetimeFigureOut">
              <a:rPr lang="es-MX" smtClean="0"/>
              <a:pPr/>
              <a:t>16/04/2020</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BE8C97A6-9DDF-40AD-8EA4-7548BC8E9C49}" type="slidenum">
              <a:rPr lang="es-MX" smtClean="0"/>
              <a:pPr/>
              <a:t>‹Nº›</a:t>
            </a:fld>
            <a:endParaRPr lang="es-MX"/>
          </a:p>
        </p:txBody>
      </p:sp>
    </p:spTree>
    <p:extLst>
      <p:ext uri="{BB962C8B-B14F-4D97-AF65-F5344CB8AC3E}">
        <p14:creationId xmlns:p14="http://schemas.microsoft.com/office/powerpoint/2010/main" xmlns="" val="99591873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MX"/>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FB6BD9BC-A458-4445-9D1A-952786C03131}" type="datetimeFigureOut">
              <a:rPr lang="es-MX" smtClean="0"/>
              <a:pPr/>
              <a:t>16/04/2020</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BE8C97A6-9DDF-40AD-8EA4-7548BC8E9C49}" type="slidenum">
              <a:rPr lang="es-MX" smtClean="0"/>
              <a:pPr/>
              <a:t>‹Nº›</a:t>
            </a:fld>
            <a:endParaRPr lang="es-MX"/>
          </a:p>
        </p:txBody>
      </p:sp>
    </p:spTree>
    <p:extLst>
      <p:ext uri="{BB962C8B-B14F-4D97-AF65-F5344CB8AC3E}">
        <p14:creationId xmlns:p14="http://schemas.microsoft.com/office/powerpoint/2010/main" xmlns="" val="2176575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FB6BD9BC-A458-4445-9D1A-952786C03131}" type="datetimeFigureOut">
              <a:rPr lang="es-MX" smtClean="0"/>
              <a:pPr/>
              <a:t>16/04/2020</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BE8C97A6-9DDF-40AD-8EA4-7548BC8E9C49}" type="slidenum">
              <a:rPr lang="es-MX" smtClean="0"/>
              <a:pPr/>
              <a:t>‹Nº›</a:t>
            </a:fld>
            <a:endParaRPr lang="es-MX"/>
          </a:p>
        </p:txBody>
      </p:sp>
    </p:spTree>
    <p:extLst>
      <p:ext uri="{BB962C8B-B14F-4D97-AF65-F5344CB8AC3E}">
        <p14:creationId xmlns:p14="http://schemas.microsoft.com/office/powerpoint/2010/main" xmlns="" val="190243625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FB6BD9BC-A458-4445-9D1A-952786C03131}" type="datetimeFigureOut">
              <a:rPr lang="es-MX" smtClean="0"/>
              <a:pPr/>
              <a:t>16/04/2020</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BE8C97A6-9DDF-40AD-8EA4-7548BC8E9C49}" type="slidenum">
              <a:rPr lang="es-MX" smtClean="0"/>
              <a:pPr/>
              <a:t>‹Nº›</a:t>
            </a:fld>
            <a:endParaRPr lang="es-MX"/>
          </a:p>
        </p:txBody>
      </p:sp>
    </p:spTree>
    <p:extLst>
      <p:ext uri="{BB962C8B-B14F-4D97-AF65-F5344CB8AC3E}">
        <p14:creationId xmlns:p14="http://schemas.microsoft.com/office/powerpoint/2010/main" xmlns="" val="208711411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4 Marcador de fecha"/>
          <p:cNvSpPr>
            <a:spLocks noGrp="1"/>
          </p:cNvSpPr>
          <p:nvPr>
            <p:ph type="dt" sz="half" idx="10"/>
          </p:nvPr>
        </p:nvSpPr>
        <p:spPr/>
        <p:txBody>
          <a:bodyPr/>
          <a:lstStyle/>
          <a:p>
            <a:fld id="{FB6BD9BC-A458-4445-9D1A-952786C03131}" type="datetimeFigureOut">
              <a:rPr lang="es-MX" smtClean="0"/>
              <a:pPr/>
              <a:t>16/04/2020</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BE8C97A6-9DDF-40AD-8EA4-7548BC8E9C49}" type="slidenum">
              <a:rPr lang="es-MX" smtClean="0"/>
              <a:pPr/>
              <a:t>‹Nº›</a:t>
            </a:fld>
            <a:endParaRPr lang="es-MX"/>
          </a:p>
        </p:txBody>
      </p:sp>
    </p:spTree>
    <p:extLst>
      <p:ext uri="{BB962C8B-B14F-4D97-AF65-F5344CB8AC3E}">
        <p14:creationId xmlns:p14="http://schemas.microsoft.com/office/powerpoint/2010/main" xmlns="" val="41425680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7" name="6 Marcador de fecha"/>
          <p:cNvSpPr>
            <a:spLocks noGrp="1"/>
          </p:cNvSpPr>
          <p:nvPr>
            <p:ph type="dt" sz="half" idx="10"/>
          </p:nvPr>
        </p:nvSpPr>
        <p:spPr/>
        <p:txBody>
          <a:bodyPr/>
          <a:lstStyle/>
          <a:p>
            <a:fld id="{FB6BD9BC-A458-4445-9D1A-952786C03131}" type="datetimeFigureOut">
              <a:rPr lang="es-MX" smtClean="0"/>
              <a:pPr/>
              <a:t>16/04/2020</a:t>
            </a:fld>
            <a:endParaRPr lang="es-MX"/>
          </a:p>
        </p:txBody>
      </p:sp>
      <p:sp>
        <p:nvSpPr>
          <p:cNvPr id="8" name="7 Marcador de pie de página"/>
          <p:cNvSpPr>
            <a:spLocks noGrp="1"/>
          </p:cNvSpPr>
          <p:nvPr>
            <p:ph type="ftr" sz="quarter" idx="11"/>
          </p:nvPr>
        </p:nvSpPr>
        <p:spPr/>
        <p:txBody>
          <a:bodyPr/>
          <a:lstStyle/>
          <a:p>
            <a:endParaRPr lang="es-MX"/>
          </a:p>
        </p:txBody>
      </p:sp>
      <p:sp>
        <p:nvSpPr>
          <p:cNvPr id="9" name="8 Marcador de número de diapositiva"/>
          <p:cNvSpPr>
            <a:spLocks noGrp="1"/>
          </p:cNvSpPr>
          <p:nvPr>
            <p:ph type="sldNum" sz="quarter" idx="12"/>
          </p:nvPr>
        </p:nvSpPr>
        <p:spPr/>
        <p:txBody>
          <a:bodyPr/>
          <a:lstStyle/>
          <a:p>
            <a:fld id="{BE8C97A6-9DDF-40AD-8EA4-7548BC8E9C49}" type="slidenum">
              <a:rPr lang="es-MX" smtClean="0"/>
              <a:pPr/>
              <a:t>‹Nº›</a:t>
            </a:fld>
            <a:endParaRPr lang="es-MX"/>
          </a:p>
        </p:txBody>
      </p:sp>
    </p:spTree>
    <p:extLst>
      <p:ext uri="{BB962C8B-B14F-4D97-AF65-F5344CB8AC3E}">
        <p14:creationId xmlns:p14="http://schemas.microsoft.com/office/powerpoint/2010/main" xmlns="" val="408459249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fecha"/>
          <p:cNvSpPr>
            <a:spLocks noGrp="1"/>
          </p:cNvSpPr>
          <p:nvPr>
            <p:ph type="dt" sz="half" idx="10"/>
          </p:nvPr>
        </p:nvSpPr>
        <p:spPr/>
        <p:txBody>
          <a:bodyPr/>
          <a:lstStyle/>
          <a:p>
            <a:fld id="{FB6BD9BC-A458-4445-9D1A-952786C03131}" type="datetimeFigureOut">
              <a:rPr lang="es-MX" smtClean="0"/>
              <a:pPr/>
              <a:t>16/04/2020</a:t>
            </a:fld>
            <a:endParaRPr lang="es-MX"/>
          </a:p>
        </p:txBody>
      </p:sp>
      <p:sp>
        <p:nvSpPr>
          <p:cNvPr id="4" name="3 Marcador de pie de página"/>
          <p:cNvSpPr>
            <a:spLocks noGrp="1"/>
          </p:cNvSpPr>
          <p:nvPr>
            <p:ph type="ftr" sz="quarter" idx="11"/>
          </p:nvPr>
        </p:nvSpPr>
        <p:spPr/>
        <p:txBody>
          <a:bodyPr/>
          <a:lstStyle/>
          <a:p>
            <a:endParaRPr lang="es-MX"/>
          </a:p>
        </p:txBody>
      </p:sp>
      <p:sp>
        <p:nvSpPr>
          <p:cNvPr id="5" name="4 Marcador de número de diapositiva"/>
          <p:cNvSpPr>
            <a:spLocks noGrp="1"/>
          </p:cNvSpPr>
          <p:nvPr>
            <p:ph type="sldNum" sz="quarter" idx="12"/>
          </p:nvPr>
        </p:nvSpPr>
        <p:spPr/>
        <p:txBody>
          <a:bodyPr/>
          <a:lstStyle/>
          <a:p>
            <a:fld id="{BE8C97A6-9DDF-40AD-8EA4-7548BC8E9C49}" type="slidenum">
              <a:rPr lang="es-MX" smtClean="0"/>
              <a:pPr/>
              <a:t>‹Nº›</a:t>
            </a:fld>
            <a:endParaRPr lang="es-MX"/>
          </a:p>
        </p:txBody>
      </p:sp>
    </p:spTree>
    <p:extLst>
      <p:ext uri="{BB962C8B-B14F-4D97-AF65-F5344CB8AC3E}">
        <p14:creationId xmlns:p14="http://schemas.microsoft.com/office/powerpoint/2010/main" xmlns="" val="15556596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FB6BD9BC-A458-4445-9D1A-952786C03131}" type="datetimeFigureOut">
              <a:rPr lang="es-MX" smtClean="0"/>
              <a:pPr/>
              <a:t>16/04/2020</a:t>
            </a:fld>
            <a:endParaRPr lang="es-MX"/>
          </a:p>
        </p:txBody>
      </p:sp>
      <p:sp>
        <p:nvSpPr>
          <p:cNvPr id="3" name="2 Marcador de pie de página"/>
          <p:cNvSpPr>
            <a:spLocks noGrp="1"/>
          </p:cNvSpPr>
          <p:nvPr>
            <p:ph type="ftr" sz="quarter" idx="11"/>
          </p:nvPr>
        </p:nvSpPr>
        <p:spPr/>
        <p:txBody>
          <a:bodyPr/>
          <a:lstStyle/>
          <a:p>
            <a:endParaRPr lang="es-MX"/>
          </a:p>
        </p:txBody>
      </p:sp>
      <p:sp>
        <p:nvSpPr>
          <p:cNvPr id="4" name="3 Marcador de número de diapositiva"/>
          <p:cNvSpPr>
            <a:spLocks noGrp="1"/>
          </p:cNvSpPr>
          <p:nvPr>
            <p:ph type="sldNum" sz="quarter" idx="12"/>
          </p:nvPr>
        </p:nvSpPr>
        <p:spPr/>
        <p:txBody>
          <a:bodyPr/>
          <a:lstStyle/>
          <a:p>
            <a:fld id="{BE8C97A6-9DDF-40AD-8EA4-7548BC8E9C49}" type="slidenum">
              <a:rPr lang="es-MX" smtClean="0"/>
              <a:pPr/>
              <a:t>‹Nº›</a:t>
            </a:fld>
            <a:endParaRPr lang="es-MX"/>
          </a:p>
        </p:txBody>
      </p:sp>
    </p:spTree>
    <p:extLst>
      <p:ext uri="{BB962C8B-B14F-4D97-AF65-F5344CB8AC3E}">
        <p14:creationId xmlns:p14="http://schemas.microsoft.com/office/powerpoint/2010/main" xmlns="" val="262403522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MX"/>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FB6BD9BC-A458-4445-9D1A-952786C03131}" type="datetimeFigureOut">
              <a:rPr lang="es-MX" smtClean="0"/>
              <a:pPr/>
              <a:t>16/04/2020</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BE8C97A6-9DDF-40AD-8EA4-7548BC8E9C49}" type="slidenum">
              <a:rPr lang="es-MX" smtClean="0"/>
              <a:pPr/>
              <a:t>‹Nº›</a:t>
            </a:fld>
            <a:endParaRPr lang="es-MX"/>
          </a:p>
        </p:txBody>
      </p:sp>
    </p:spTree>
    <p:extLst>
      <p:ext uri="{BB962C8B-B14F-4D97-AF65-F5344CB8AC3E}">
        <p14:creationId xmlns:p14="http://schemas.microsoft.com/office/powerpoint/2010/main" xmlns="" val="373798657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MX"/>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MX"/>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FB6BD9BC-A458-4445-9D1A-952786C03131}" type="datetimeFigureOut">
              <a:rPr lang="es-MX" smtClean="0"/>
              <a:pPr/>
              <a:t>16/04/2020</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BE8C97A6-9DDF-40AD-8EA4-7548BC8E9C49}" type="slidenum">
              <a:rPr lang="es-MX" smtClean="0"/>
              <a:pPr/>
              <a:t>‹Nº›</a:t>
            </a:fld>
            <a:endParaRPr lang="es-MX"/>
          </a:p>
        </p:txBody>
      </p:sp>
    </p:spTree>
    <p:extLst>
      <p:ext uri="{BB962C8B-B14F-4D97-AF65-F5344CB8AC3E}">
        <p14:creationId xmlns:p14="http://schemas.microsoft.com/office/powerpoint/2010/main" xmlns="" val="261843859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B6BD9BC-A458-4445-9D1A-952786C03131}" type="datetimeFigureOut">
              <a:rPr lang="es-MX" smtClean="0"/>
              <a:pPr/>
              <a:t>16/04/2020</a:t>
            </a:fld>
            <a:endParaRPr lang="es-MX"/>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MX"/>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E8C97A6-9DDF-40AD-8EA4-7548BC8E9C49}" type="slidenum">
              <a:rPr lang="es-MX" smtClean="0"/>
              <a:pPr/>
              <a:t>‹Nº›</a:t>
            </a:fld>
            <a:endParaRPr lang="es-MX"/>
          </a:p>
        </p:txBody>
      </p:sp>
    </p:spTree>
    <p:extLst>
      <p:ext uri="{BB962C8B-B14F-4D97-AF65-F5344CB8AC3E}">
        <p14:creationId xmlns:p14="http://schemas.microsoft.com/office/powerpoint/2010/main" xmlns="" val="169479384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6000" r="-6000"/>
          </a:stretch>
        </a:blipFill>
        <a:effectLst/>
      </p:bgPr>
    </p:bg>
    <p:spTree>
      <p:nvGrpSpPr>
        <p:cNvPr id="1" name=""/>
        <p:cNvGrpSpPr/>
        <p:nvPr/>
      </p:nvGrpSpPr>
      <p:grpSpPr>
        <a:xfrm>
          <a:off x="0" y="0"/>
          <a:ext cx="0" cy="0"/>
          <a:chOff x="0" y="0"/>
          <a:chExt cx="0" cy="0"/>
        </a:xfrm>
      </p:grpSpPr>
      <p:sp>
        <p:nvSpPr>
          <p:cNvPr id="2" name="1 Título"/>
          <p:cNvSpPr>
            <a:spLocks noGrp="1"/>
          </p:cNvSpPr>
          <p:nvPr>
            <p:ph type="ctrTitle"/>
          </p:nvPr>
        </p:nvSpPr>
        <p:spPr>
          <a:xfrm>
            <a:off x="683568" y="764704"/>
            <a:ext cx="7772400" cy="1470025"/>
          </a:xfrm>
        </p:spPr>
        <p:txBody>
          <a:bodyPr/>
          <a:lstStyle/>
          <a:p>
            <a:r>
              <a:rPr lang="es-CL" dirty="0" smtClean="0">
                <a:solidFill>
                  <a:schemeClr val="accent1">
                    <a:lumMod val="75000"/>
                  </a:schemeClr>
                </a:solidFill>
              </a:rPr>
              <a:t>El 15 de Abril se celebra el </a:t>
            </a:r>
            <a:r>
              <a:rPr lang="x-none" smtClean="0">
                <a:solidFill>
                  <a:schemeClr val="accent1">
                    <a:lumMod val="75000"/>
                  </a:schemeClr>
                </a:solidFill>
              </a:rPr>
              <a:t>Día </a:t>
            </a:r>
            <a:r>
              <a:rPr lang="x-none" dirty="0" smtClean="0">
                <a:solidFill>
                  <a:schemeClr val="accent1">
                    <a:lumMod val="75000"/>
                  </a:schemeClr>
                </a:solidFill>
              </a:rPr>
              <a:t>del </a:t>
            </a:r>
            <a:r>
              <a:rPr lang="x-none" smtClean="0">
                <a:solidFill>
                  <a:schemeClr val="accent1">
                    <a:lumMod val="75000"/>
                  </a:schemeClr>
                </a:solidFill>
              </a:rPr>
              <a:t>Buen Trato</a:t>
            </a:r>
            <a:r>
              <a:rPr lang="es-CL" dirty="0" smtClean="0">
                <a:solidFill>
                  <a:schemeClr val="accent1">
                    <a:lumMod val="75000"/>
                  </a:schemeClr>
                </a:solidFill>
              </a:rPr>
              <a:t> Escolar</a:t>
            </a:r>
            <a:endParaRPr lang="es-MX" dirty="0">
              <a:solidFill>
                <a:schemeClr val="accent1">
                  <a:lumMod val="75000"/>
                </a:schemeClr>
              </a:solidFill>
            </a:endParaRPr>
          </a:p>
        </p:txBody>
      </p:sp>
    </p:spTree>
    <p:extLst>
      <p:ext uri="{BB962C8B-B14F-4D97-AF65-F5344CB8AC3E}">
        <p14:creationId xmlns:p14="http://schemas.microsoft.com/office/powerpoint/2010/main" xmlns="" val="222734215"/>
      </p:ext>
    </p:extLst>
  </p:cSld>
  <p:clrMapOvr>
    <a:masterClrMapping/>
  </p:clrMapOvr>
  <mc:AlternateContent xmlns:mc="http://schemas.openxmlformats.org/markup-compatibility/2006">
    <mc:Choice xmlns:p14="http://schemas.microsoft.com/office/powerpoint/2010/main" xmlns="" Requires="p14">
      <p:transition spd="slow" p14:dur="2000" advTm="2758"/>
    </mc:Choice>
    <mc:Fallback>
      <p:transition spd="slow" advTm="2758"/>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6000" r="-6000"/>
          </a:stretch>
        </a:blipFill>
        <a:effectLst/>
      </p:bgPr>
    </p:bg>
    <p:spTree>
      <p:nvGrpSpPr>
        <p:cNvPr id="1" name=""/>
        <p:cNvGrpSpPr/>
        <p:nvPr/>
      </p:nvGrpSpPr>
      <p:grpSpPr>
        <a:xfrm>
          <a:off x="0" y="0"/>
          <a:ext cx="0" cy="0"/>
          <a:chOff x="0" y="0"/>
          <a:chExt cx="0" cy="0"/>
        </a:xfrm>
      </p:grpSpPr>
      <p:sp>
        <p:nvSpPr>
          <p:cNvPr id="3" name="2 Marcador de contenido"/>
          <p:cNvSpPr>
            <a:spLocks noGrp="1"/>
          </p:cNvSpPr>
          <p:nvPr>
            <p:ph idx="1"/>
          </p:nvPr>
        </p:nvSpPr>
        <p:spPr>
          <a:xfrm>
            <a:off x="107504" y="116632"/>
            <a:ext cx="8789059" cy="4176464"/>
          </a:xfrm>
        </p:spPr>
        <p:txBody>
          <a:bodyPr>
            <a:normAutofit fontScale="92500" lnSpcReduction="20000"/>
          </a:bodyPr>
          <a:lstStyle/>
          <a:p>
            <a:pPr marL="0" indent="0" algn="just">
              <a:buNone/>
            </a:pPr>
            <a:r>
              <a:rPr lang="es-MX" dirty="0" smtClean="0">
                <a:solidFill>
                  <a:schemeClr val="bg1"/>
                </a:solidFill>
              </a:rPr>
              <a:t>Un clima de empatía y respeto, contribuye a mantener el</a:t>
            </a:r>
            <a:r>
              <a:rPr lang="x-none" dirty="0" smtClean="0">
                <a:solidFill>
                  <a:schemeClr val="bg1"/>
                </a:solidFill>
              </a:rPr>
              <a:t> buen trato y fortalecer así los vínculos entre las personas</a:t>
            </a:r>
            <a:r>
              <a:rPr lang="x-none" smtClean="0">
                <a:solidFill>
                  <a:schemeClr val="bg1"/>
                </a:solidFill>
              </a:rPr>
              <a:t>. </a:t>
            </a:r>
            <a:endParaRPr lang="es-CL" dirty="0" smtClean="0">
              <a:solidFill>
                <a:schemeClr val="bg1"/>
              </a:solidFill>
            </a:endParaRPr>
          </a:p>
          <a:p>
            <a:pPr marL="0" indent="0" algn="just">
              <a:buNone/>
            </a:pPr>
            <a:r>
              <a:rPr lang="es-MX" dirty="0" smtClean="0">
                <a:solidFill>
                  <a:schemeClr val="bg1"/>
                </a:solidFill>
              </a:rPr>
              <a:t>A</a:t>
            </a:r>
            <a:r>
              <a:rPr lang="x-none">
                <a:solidFill>
                  <a:schemeClr val="bg1"/>
                </a:solidFill>
              </a:rPr>
              <a:t>hora, en tiempos de cuarentena, tienen la oportunidad de trabajar más </a:t>
            </a:r>
            <a:endParaRPr lang="es-CL" dirty="0" smtClean="0">
              <a:solidFill>
                <a:schemeClr val="bg1"/>
              </a:solidFill>
            </a:endParaRPr>
          </a:p>
          <a:p>
            <a:pPr marL="0" indent="0" algn="just">
              <a:buNone/>
            </a:pPr>
            <a:r>
              <a:rPr lang="x-none" smtClean="0">
                <a:solidFill>
                  <a:schemeClr val="bg1"/>
                </a:solidFill>
              </a:rPr>
              <a:t>profundamente </a:t>
            </a:r>
            <a:r>
              <a:rPr lang="x-none">
                <a:solidFill>
                  <a:schemeClr val="bg1"/>
                </a:solidFill>
              </a:rPr>
              <a:t>en </a:t>
            </a:r>
            <a:r>
              <a:rPr lang="x-none" smtClean="0">
                <a:solidFill>
                  <a:schemeClr val="bg1"/>
                </a:solidFill>
              </a:rPr>
              <a:t>esto,pues es</a:t>
            </a:r>
            <a:endParaRPr lang="es-CL" dirty="0" smtClean="0">
              <a:solidFill>
                <a:schemeClr val="bg1"/>
              </a:solidFill>
            </a:endParaRPr>
          </a:p>
          <a:p>
            <a:pPr marL="0" indent="0" algn="just">
              <a:buNone/>
            </a:pPr>
            <a:r>
              <a:rPr lang="x-none" smtClean="0">
                <a:solidFill>
                  <a:schemeClr val="bg1"/>
                </a:solidFill>
              </a:rPr>
              <a:t> </a:t>
            </a:r>
            <a:r>
              <a:rPr lang="x-none">
                <a:solidFill>
                  <a:schemeClr val="bg1"/>
                </a:solidFill>
              </a:rPr>
              <a:t>tarea de todos hacer de su </a:t>
            </a:r>
            <a:endParaRPr lang="es-CL" dirty="0" smtClean="0">
              <a:solidFill>
                <a:schemeClr val="bg1"/>
              </a:solidFill>
            </a:endParaRPr>
          </a:p>
          <a:p>
            <a:pPr marL="0" indent="0" algn="just">
              <a:buNone/>
            </a:pPr>
            <a:r>
              <a:rPr lang="x-none" smtClean="0">
                <a:solidFill>
                  <a:schemeClr val="bg1"/>
                </a:solidFill>
              </a:rPr>
              <a:t>casa</a:t>
            </a:r>
            <a:r>
              <a:rPr lang="x-none">
                <a:solidFill>
                  <a:schemeClr val="bg1"/>
                </a:solidFill>
              </a:rPr>
              <a:t>, un lugar armónico, </a:t>
            </a:r>
            <a:endParaRPr lang="es-CL" dirty="0" smtClean="0">
              <a:solidFill>
                <a:schemeClr val="bg1"/>
              </a:solidFill>
            </a:endParaRPr>
          </a:p>
          <a:p>
            <a:pPr marL="0" indent="0" algn="just">
              <a:buNone/>
            </a:pPr>
            <a:r>
              <a:rPr lang="x-none" smtClean="0">
                <a:solidFill>
                  <a:schemeClr val="bg1"/>
                </a:solidFill>
              </a:rPr>
              <a:t>respetuoso y empático</a:t>
            </a:r>
            <a:r>
              <a:rPr lang="es-CL" dirty="0" smtClean="0">
                <a:solidFill>
                  <a:schemeClr val="bg1"/>
                </a:solidFill>
              </a:rPr>
              <a:t>.</a:t>
            </a:r>
            <a:endParaRPr lang="x-none" dirty="0" smtClean="0">
              <a:solidFill>
                <a:schemeClr val="bg1"/>
              </a:solidFill>
            </a:endParaRPr>
          </a:p>
          <a:p>
            <a:pPr algn="just"/>
            <a:endParaRPr lang="es-MX" dirty="0" smtClean="0">
              <a:solidFill>
                <a:schemeClr val="bg1"/>
              </a:solidFill>
            </a:endParaRPr>
          </a:p>
          <a:p>
            <a:pPr algn="just"/>
            <a:endParaRPr lang="x-none" dirty="0" smtClean="0">
              <a:solidFill>
                <a:schemeClr val="bg1"/>
              </a:solidFill>
            </a:endParaRPr>
          </a:p>
        </p:txBody>
      </p:sp>
    </p:spTree>
    <p:extLst>
      <p:ext uri="{BB962C8B-B14F-4D97-AF65-F5344CB8AC3E}">
        <p14:creationId xmlns:p14="http://schemas.microsoft.com/office/powerpoint/2010/main" xmlns="" val="248434357"/>
      </p:ext>
    </p:extLst>
  </p:cSld>
  <p:clrMapOvr>
    <a:masterClrMapping/>
  </p:clrMapOvr>
  <mc:AlternateContent xmlns:mc="http://schemas.openxmlformats.org/markup-compatibility/2006">
    <mc:Choice xmlns:p14="http://schemas.microsoft.com/office/powerpoint/2010/main" xmlns="" Requires="p14">
      <p:transition spd="slow" p14:dur="2000" advTm="11057"/>
    </mc:Choice>
    <mc:Fallback>
      <p:transition spd="slow" advTm="11057"/>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395536" y="620688"/>
            <a:ext cx="4464496" cy="5184576"/>
          </a:xfrm>
        </p:spPr>
        <p:txBody>
          <a:bodyPr>
            <a:normAutofit/>
          </a:bodyPr>
          <a:lstStyle/>
          <a:p>
            <a:pPr marL="0" indent="0" algn="ctr">
              <a:buNone/>
            </a:pPr>
            <a:r>
              <a:rPr lang="x-none" smtClean="0">
                <a:solidFill>
                  <a:schemeClr val="accent1">
                    <a:lumMod val="75000"/>
                  </a:schemeClr>
                </a:solidFill>
              </a:rPr>
              <a:t>Si bien los conflictos son parte de las relaciones humanas, estos se deben comprender como una posibilidad de aprendizaje para los que están involucrados. ¡Siempre podemos sacar algo bueno de lo que nos ocurre!</a:t>
            </a:r>
          </a:p>
          <a:p>
            <a:pPr algn="ctr"/>
            <a:endParaRPr lang="es-ES" dirty="0">
              <a:solidFill>
                <a:schemeClr val="accent1">
                  <a:lumMod val="75000"/>
                </a:schemeClr>
              </a:solidFill>
            </a:endParaRPr>
          </a:p>
        </p:txBody>
      </p:sp>
      <p:sp>
        <p:nvSpPr>
          <p:cNvPr id="6" name="5 CuadroTexto"/>
          <p:cNvSpPr txBox="1"/>
          <p:nvPr/>
        </p:nvSpPr>
        <p:spPr>
          <a:xfrm>
            <a:off x="4860032" y="1484784"/>
            <a:ext cx="4104456" cy="4392488"/>
          </a:xfrm>
          <a:prstGeom prst="rect">
            <a:avLst/>
          </a:prstGeom>
          <a:blipFill dpi="0" rotWithShape="1">
            <a:blip r:embed="rId2">
              <a:extLst>
                <a:ext uri="{28A0092B-C50C-407E-A947-70E740481C1C}">
                  <a14:useLocalDpi xmlns:a14="http://schemas.microsoft.com/office/drawing/2010/main" xmlns="" val="0"/>
                </a:ext>
              </a:extLst>
            </a:blip>
            <a:srcRect/>
            <a:stretch>
              <a:fillRect/>
            </a:stretch>
          </a:blipFill>
        </p:spPr>
        <p:txBody>
          <a:bodyPr wrap="square" rtlCol="0">
            <a:spAutoFit/>
          </a:bodyPr>
          <a:lstStyle/>
          <a:p>
            <a:endParaRPr lang="es-ES" dirty="0"/>
          </a:p>
        </p:txBody>
      </p:sp>
    </p:spTree>
    <p:extLst>
      <p:ext uri="{BB962C8B-B14F-4D97-AF65-F5344CB8AC3E}">
        <p14:creationId xmlns:p14="http://schemas.microsoft.com/office/powerpoint/2010/main" xmlns="" val="2101180676"/>
      </p:ext>
    </p:extLst>
  </p:cSld>
  <p:clrMapOvr>
    <a:masterClrMapping/>
  </p:clrMapOvr>
  <mc:AlternateContent xmlns:mc="http://schemas.openxmlformats.org/markup-compatibility/2006">
    <mc:Choice xmlns:p14="http://schemas.microsoft.com/office/powerpoint/2010/main" xmlns="" Requires="p14">
      <p:transition spd="slow" p14:dur="2000" advTm="10348"/>
    </mc:Choice>
    <mc:Fallback>
      <p:transition spd="slow" advTm="10348"/>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6000" r="-6000"/>
          </a:stretch>
        </a:blipFill>
        <a:effectLst/>
      </p:bgPr>
    </p:bg>
    <p:spTree>
      <p:nvGrpSpPr>
        <p:cNvPr id="1" name=""/>
        <p:cNvGrpSpPr/>
        <p:nvPr/>
      </p:nvGrpSpPr>
      <p:grpSpPr>
        <a:xfrm>
          <a:off x="0" y="0"/>
          <a:ext cx="0" cy="0"/>
          <a:chOff x="0" y="0"/>
          <a:chExt cx="0" cy="0"/>
        </a:xfrm>
      </p:grpSpPr>
      <p:sp>
        <p:nvSpPr>
          <p:cNvPr id="2" name="1 Título"/>
          <p:cNvSpPr>
            <a:spLocks noGrp="1"/>
          </p:cNvSpPr>
          <p:nvPr>
            <p:ph type="title"/>
          </p:nvPr>
        </p:nvSpPr>
        <p:spPr>
          <a:xfrm>
            <a:off x="539552" y="836712"/>
            <a:ext cx="8229600" cy="1143000"/>
          </a:xfrm>
        </p:spPr>
        <p:txBody>
          <a:bodyPr/>
          <a:lstStyle/>
          <a:p>
            <a:r>
              <a:rPr lang="x-none" dirty="0" smtClean="0"/>
              <a:t>Recuerda</a:t>
            </a:r>
            <a:endParaRPr lang="es-MX" dirty="0"/>
          </a:p>
        </p:txBody>
      </p:sp>
      <p:sp>
        <p:nvSpPr>
          <p:cNvPr id="3" name="2 Marcador de contenido"/>
          <p:cNvSpPr>
            <a:spLocks noGrp="1"/>
          </p:cNvSpPr>
          <p:nvPr>
            <p:ph idx="1"/>
          </p:nvPr>
        </p:nvSpPr>
        <p:spPr>
          <a:xfrm>
            <a:off x="899592" y="1916832"/>
            <a:ext cx="7499176" cy="2908920"/>
          </a:xfrm>
        </p:spPr>
        <p:txBody>
          <a:bodyPr>
            <a:normAutofit fontScale="62500" lnSpcReduction="20000"/>
          </a:bodyPr>
          <a:lstStyle/>
          <a:p>
            <a:pPr marL="0" indent="0">
              <a:buNone/>
            </a:pPr>
            <a:r>
              <a:rPr lang="x-none" dirty="0" smtClean="0">
                <a:effectLst>
                  <a:outerShdw blurRad="38100" dist="38100" dir="2700000" algn="tl">
                    <a:srgbClr val="000000">
                      <a:alpha val="43137"/>
                    </a:srgbClr>
                  </a:outerShdw>
                </a:effectLst>
              </a:rPr>
              <a:t>Dentro de todo esto que estamos viviendo como país, es importante resguardar la salud mental y las relaciones en nuestra familias.</a:t>
            </a:r>
            <a:endParaRPr lang="es-MX" dirty="0" smtClean="0">
              <a:effectLst>
                <a:outerShdw blurRad="38100" dist="38100" dir="2700000" algn="tl">
                  <a:srgbClr val="000000">
                    <a:alpha val="43137"/>
                  </a:srgbClr>
                </a:outerShdw>
              </a:effectLst>
            </a:endParaRPr>
          </a:p>
          <a:p>
            <a:endParaRPr lang="x-none" dirty="0" smtClean="0">
              <a:effectLst>
                <a:outerShdw blurRad="38100" dist="38100" dir="2700000" algn="tl">
                  <a:srgbClr val="000000">
                    <a:alpha val="43137"/>
                  </a:srgbClr>
                </a:outerShdw>
              </a:effectLst>
            </a:endParaRPr>
          </a:p>
          <a:p>
            <a:r>
              <a:rPr lang="x-none" dirty="0" smtClean="0">
                <a:effectLst>
                  <a:outerShdw blurRad="38100" dist="38100" dir="2700000" algn="tl">
                    <a:srgbClr val="000000">
                      <a:alpha val="43137"/>
                    </a:srgbClr>
                  </a:outerShdw>
                </a:effectLst>
              </a:rPr>
              <a:t>Evita </a:t>
            </a:r>
            <a:r>
              <a:rPr lang="x-none" smtClean="0">
                <a:effectLst>
                  <a:outerShdw blurRad="38100" dist="38100" dir="2700000" algn="tl">
                    <a:srgbClr val="000000">
                      <a:alpha val="43137"/>
                    </a:srgbClr>
                  </a:outerShdw>
                </a:effectLst>
              </a:rPr>
              <a:t>la sobrein</a:t>
            </a:r>
            <a:r>
              <a:rPr lang="es-CL" dirty="0" smtClean="0">
                <a:effectLst>
                  <a:outerShdw blurRad="38100" dist="38100" dir="2700000" algn="tl">
                    <a:srgbClr val="000000">
                      <a:alpha val="43137"/>
                    </a:srgbClr>
                  </a:outerShdw>
                </a:effectLst>
              </a:rPr>
              <a:t>f</a:t>
            </a:r>
            <a:r>
              <a:rPr lang="x-none" smtClean="0">
                <a:effectLst>
                  <a:outerShdw blurRad="38100" dist="38100" dir="2700000" algn="tl">
                    <a:srgbClr val="000000">
                      <a:alpha val="43137"/>
                    </a:srgbClr>
                  </a:outerShdw>
                </a:effectLst>
              </a:rPr>
              <a:t>ormación</a:t>
            </a:r>
            <a:endParaRPr lang="x-none" dirty="0" smtClean="0">
              <a:effectLst>
                <a:outerShdw blurRad="38100" dist="38100" dir="2700000" algn="tl">
                  <a:srgbClr val="000000">
                    <a:alpha val="43137"/>
                  </a:srgbClr>
                </a:outerShdw>
              </a:effectLst>
            </a:endParaRPr>
          </a:p>
          <a:p>
            <a:r>
              <a:rPr lang="es-MX" dirty="0" smtClean="0">
                <a:effectLst>
                  <a:outerShdw blurRad="38100" dist="38100" dir="2700000" algn="tl">
                    <a:srgbClr val="000000">
                      <a:alpha val="43137"/>
                    </a:srgbClr>
                  </a:outerShdw>
                </a:effectLst>
              </a:rPr>
              <a:t>M</a:t>
            </a:r>
            <a:r>
              <a:rPr lang="x-none" dirty="0" smtClean="0">
                <a:effectLst>
                  <a:outerShdw blurRad="38100" dist="38100" dir="2700000" algn="tl">
                    <a:srgbClr val="000000">
                      <a:alpha val="43137"/>
                    </a:srgbClr>
                  </a:outerShdw>
                </a:effectLst>
              </a:rPr>
              <a:t>antente activo</a:t>
            </a:r>
          </a:p>
          <a:p>
            <a:r>
              <a:rPr lang="es-MX" dirty="0" smtClean="0">
                <a:effectLst>
                  <a:outerShdw blurRad="38100" dist="38100" dir="2700000" algn="tl">
                    <a:srgbClr val="000000">
                      <a:alpha val="43137"/>
                    </a:srgbClr>
                  </a:outerShdw>
                </a:effectLst>
              </a:rPr>
              <a:t>E</a:t>
            </a:r>
            <a:r>
              <a:rPr lang="x-none" dirty="0" smtClean="0">
                <a:effectLst>
                  <a:outerShdw blurRad="38100" dist="38100" dir="2700000" algn="tl">
                    <a:srgbClr val="000000">
                      <a:alpha val="43137"/>
                    </a:srgbClr>
                  </a:outerShdw>
                </a:effectLst>
              </a:rPr>
              <a:t>stablece rutinas</a:t>
            </a:r>
          </a:p>
          <a:p>
            <a:r>
              <a:rPr lang="x-none" dirty="0" smtClean="0">
                <a:effectLst>
                  <a:outerShdw blurRad="38100" dist="38100" dir="2700000" algn="tl">
                    <a:srgbClr val="000000">
                      <a:alpha val="43137"/>
                    </a:srgbClr>
                  </a:outerShdw>
                </a:effectLst>
              </a:rPr>
              <a:t>Contáctate con tus seres queridos</a:t>
            </a:r>
          </a:p>
          <a:p>
            <a:r>
              <a:rPr lang="es-MX" dirty="0" smtClean="0">
                <a:effectLst>
                  <a:outerShdw blurRad="38100" dist="38100" dir="2700000" algn="tl">
                    <a:srgbClr val="000000">
                      <a:alpha val="43137"/>
                    </a:srgbClr>
                  </a:outerShdw>
                </a:effectLst>
              </a:rPr>
              <a:t>Dispón de una actitud de a</a:t>
            </a:r>
            <a:r>
              <a:rPr lang="x-none" dirty="0" smtClean="0">
                <a:effectLst>
                  <a:outerShdw blurRad="38100" dist="38100" dir="2700000" algn="tl">
                    <a:srgbClr val="000000">
                      <a:alpha val="43137"/>
                    </a:srgbClr>
                  </a:outerShdw>
                </a:effectLst>
              </a:rPr>
              <a:t>yuda mutua</a:t>
            </a:r>
          </a:p>
          <a:p>
            <a:r>
              <a:rPr lang="es-MX" dirty="0" smtClean="0">
                <a:effectLst>
                  <a:outerShdw blurRad="38100" dist="38100" dir="2700000" algn="tl">
                    <a:srgbClr val="000000">
                      <a:alpha val="43137"/>
                    </a:srgbClr>
                  </a:outerShdw>
                </a:effectLst>
              </a:rPr>
              <a:t>A</a:t>
            </a:r>
            <a:r>
              <a:rPr lang="x-none" dirty="0" smtClean="0">
                <a:effectLst>
                  <a:outerShdw blurRad="38100" dist="38100" dir="2700000" algn="tl">
                    <a:srgbClr val="000000">
                      <a:alpha val="43137"/>
                    </a:srgbClr>
                  </a:outerShdw>
                </a:effectLst>
              </a:rPr>
              <a:t>fróntalo positivamente</a:t>
            </a:r>
            <a:endParaRPr lang="es-MX"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xmlns="" val="2605419098"/>
      </p:ext>
    </p:extLst>
  </p:cSld>
  <p:clrMapOvr>
    <a:masterClrMapping/>
  </p:clrMapOvr>
  <mc:AlternateContent xmlns:mc="http://schemas.openxmlformats.org/markup-compatibility/2006">
    <mc:Choice xmlns:p14="http://schemas.microsoft.com/office/powerpoint/2010/main" xmlns="" Requires="p14">
      <p:transition spd="slow" p14:dur="2000" advTm="11678"/>
    </mc:Choice>
    <mc:Fallback>
      <p:transition spd="slow" advTm="11678"/>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6000" r="-6000"/>
          </a:stretch>
        </a:blipFill>
        <a:effectLst/>
      </p:bgPr>
    </p:bg>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35488" y="476672"/>
            <a:ext cx="4608512" cy="5976664"/>
          </a:xfrm>
        </p:spPr>
        <p:txBody>
          <a:bodyPr/>
          <a:lstStyle/>
          <a:p>
            <a:pPr marL="0" indent="0">
              <a:buNone/>
            </a:pPr>
            <a:r>
              <a:rPr lang="x-none" dirty="0" smtClean="0">
                <a:solidFill>
                  <a:schemeClr val="bg1"/>
                </a:solidFill>
              </a:rPr>
              <a:t>Estas vacaciones de invierno los invitamos </a:t>
            </a:r>
            <a:r>
              <a:rPr lang="x-none" smtClean="0">
                <a:solidFill>
                  <a:schemeClr val="bg1"/>
                </a:solidFill>
              </a:rPr>
              <a:t>a </a:t>
            </a:r>
            <a:r>
              <a:rPr lang="es-CL" dirty="0" smtClean="0">
                <a:solidFill>
                  <a:schemeClr val="bg1"/>
                </a:solidFill>
              </a:rPr>
              <a:t>reflexionar sobre la importancia de generar un clima de buen trato tanto al interior de la familia, como en nuestras relaciones fuera del hogar (colegio, trabajo, </a:t>
            </a:r>
            <a:r>
              <a:rPr lang="es-CL" dirty="0" err="1" smtClean="0">
                <a:solidFill>
                  <a:schemeClr val="bg1"/>
                </a:solidFill>
              </a:rPr>
              <a:t>etc</a:t>
            </a:r>
            <a:r>
              <a:rPr lang="es-CL" dirty="0" smtClean="0">
                <a:solidFill>
                  <a:schemeClr val="bg1"/>
                </a:solidFill>
              </a:rPr>
              <a:t>).</a:t>
            </a:r>
            <a:r>
              <a:rPr lang="x-none" smtClean="0">
                <a:solidFill>
                  <a:schemeClr val="bg1"/>
                </a:solidFill>
              </a:rPr>
              <a:t> </a:t>
            </a:r>
            <a:endParaRPr lang="es-MX" dirty="0">
              <a:solidFill>
                <a:schemeClr val="bg1"/>
              </a:solidFill>
            </a:endParaRPr>
          </a:p>
        </p:txBody>
      </p:sp>
    </p:spTree>
    <p:extLst>
      <p:ext uri="{BB962C8B-B14F-4D97-AF65-F5344CB8AC3E}">
        <p14:creationId xmlns:p14="http://schemas.microsoft.com/office/powerpoint/2010/main" xmlns="" val="26085366"/>
      </p:ext>
    </p:extLst>
  </p:cSld>
  <p:clrMapOvr>
    <a:masterClrMapping/>
  </p:clrMapOvr>
  <mc:AlternateContent xmlns:mc="http://schemas.openxmlformats.org/markup-compatibility/2006">
    <mc:Choice xmlns:p14="http://schemas.microsoft.com/office/powerpoint/2010/main" xmlns="" Requires="p14">
      <p:transition spd="slow" p14:dur="2000" advTm="8408"/>
    </mc:Choice>
    <mc:Fallback>
      <p:transition spd="slow" advTm="8408"/>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129541" y="392821"/>
            <a:ext cx="5256584" cy="5760640"/>
          </a:xfrm>
        </p:spPr>
        <p:txBody>
          <a:bodyPr>
            <a:normAutofit fontScale="85000" lnSpcReduction="10000"/>
          </a:bodyPr>
          <a:lstStyle/>
          <a:p>
            <a:pPr marL="0" indent="0" algn="just">
              <a:buNone/>
            </a:pPr>
            <a:r>
              <a:rPr lang="es-CL" dirty="0" smtClean="0">
                <a:solidFill>
                  <a:schemeClr val="accent4">
                    <a:lumMod val="75000"/>
                  </a:schemeClr>
                </a:solidFill>
              </a:rPr>
              <a:t>Como nuestras vacaciones serán distintas y estaremos en nuestras casas, </a:t>
            </a:r>
            <a:r>
              <a:rPr lang="x-none">
                <a:solidFill>
                  <a:schemeClr val="accent4">
                    <a:lumMod val="75000"/>
                  </a:schemeClr>
                </a:solidFill>
              </a:rPr>
              <a:t>les sugerimos </a:t>
            </a:r>
            <a:r>
              <a:rPr lang="es-CL" dirty="0" smtClean="0">
                <a:solidFill>
                  <a:schemeClr val="accent4">
                    <a:lumMod val="75000"/>
                  </a:schemeClr>
                </a:solidFill>
              </a:rPr>
              <a:t>realizar</a:t>
            </a:r>
            <a:r>
              <a:rPr lang="x-none" smtClean="0">
                <a:solidFill>
                  <a:schemeClr val="accent4">
                    <a:lumMod val="75000"/>
                  </a:schemeClr>
                </a:solidFill>
              </a:rPr>
              <a:t> </a:t>
            </a:r>
            <a:r>
              <a:rPr lang="x-none">
                <a:solidFill>
                  <a:schemeClr val="accent4">
                    <a:lumMod val="75000"/>
                  </a:schemeClr>
                </a:solidFill>
              </a:rPr>
              <a:t>actividades que pueden hacer más liviana y enriquecedora esta experiencia que hoy nos toca vivir</a:t>
            </a:r>
            <a:r>
              <a:rPr lang="x-none" smtClean="0">
                <a:solidFill>
                  <a:schemeClr val="accent4">
                    <a:lumMod val="75000"/>
                  </a:schemeClr>
                </a:solidFill>
              </a:rPr>
              <a:t>.</a:t>
            </a:r>
            <a:endParaRPr lang="es-CL" dirty="0" smtClean="0">
              <a:solidFill>
                <a:schemeClr val="accent4">
                  <a:lumMod val="75000"/>
                </a:schemeClr>
              </a:solidFill>
            </a:endParaRPr>
          </a:p>
          <a:p>
            <a:pPr marL="0" indent="0" algn="just">
              <a:buNone/>
            </a:pPr>
            <a:endParaRPr lang="es-CL" dirty="0" smtClean="0">
              <a:solidFill>
                <a:schemeClr val="accent4">
                  <a:lumMod val="75000"/>
                </a:schemeClr>
              </a:solidFill>
            </a:endParaRPr>
          </a:p>
          <a:p>
            <a:pPr marL="0" indent="0" algn="just">
              <a:buNone/>
            </a:pPr>
            <a:endParaRPr lang="es-CL" dirty="0" smtClean="0">
              <a:solidFill>
                <a:schemeClr val="accent4">
                  <a:lumMod val="75000"/>
                </a:schemeClr>
              </a:solidFill>
            </a:endParaRPr>
          </a:p>
          <a:p>
            <a:pPr marL="0" indent="0" algn="just">
              <a:buNone/>
            </a:pPr>
            <a:r>
              <a:rPr lang="es-CL" dirty="0" smtClean="0">
                <a:solidFill>
                  <a:schemeClr val="accent4">
                    <a:lumMod val="75000"/>
                  </a:schemeClr>
                </a:solidFill>
              </a:rPr>
              <a:t>Hacer actividades distintas y entretenidas mejora nuestro estado de ánimo, conectándonos con emociones más positivas que influyen directamente en nuestra convivencia familiar.</a:t>
            </a:r>
            <a:endParaRPr lang="es-MX" dirty="0">
              <a:solidFill>
                <a:schemeClr val="accent4">
                  <a:lumMod val="75000"/>
                </a:schemeClr>
              </a:solidFill>
            </a:endParaRPr>
          </a:p>
          <a:p>
            <a:pPr algn="just"/>
            <a:endParaRPr lang="es-ES" dirty="0">
              <a:solidFill>
                <a:schemeClr val="accent4">
                  <a:lumMod val="75000"/>
                </a:schemeClr>
              </a:solidFill>
            </a:endParaRPr>
          </a:p>
        </p:txBody>
      </p:sp>
      <p:sp>
        <p:nvSpPr>
          <p:cNvPr id="4" name="3 CuadroTexto"/>
          <p:cNvSpPr txBox="1"/>
          <p:nvPr/>
        </p:nvSpPr>
        <p:spPr>
          <a:xfrm>
            <a:off x="5364088" y="116632"/>
            <a:ext cx="3960440" cy="5976664"/>
          </a:xfrm>
          <a:prstGeom prst="rect">
            <a:avLst/>
          </a:prstGeom>
          <a:blipFill dpi="0" rotWithShape="1">
            <a:blip r:embed="rId2">
              <a:extLst>
                <a:ext uri="{28A0092B-C50C-407E-A947-70E740481C1C}">
                  <a14:useLocalDpi xmlns:a14="http://schemas.microsoft.com/office/drawing/2010/main" xmlns="" val="0"/>
                </a:ext>
              </a:extLst>
            </a:blip>
            <a:srcRect/>
            <a:stretch>
              <a:fillRect/>
            </a:stretch>
          </a:blipFill>
        </p:spPr>
        <p:txBody>
          <a:bodyPr wrap="square" rtlCol="0">
            <a:spAutoFit/>
          </a:bodyPr>
          <a:lstStyle/>
          <a:p>
            <a:endParaRPr lang="es-ES" dirty="0"/>
          </a:p>
        </p:txBody>
      </p:sp>
    </p:spTree>
    <p:extLst>
      <p:ext uri="{BB962C8B-B14F-4D97-AF65-F5344CB8AC3E}">
        <p14:creationId xmlns:p14="http://schemas.microsoft.com/office/powerpoint/2010/main" xmlns="" val="1377117228"/>
      </p:ext>
    </p:extLst>
  </p:cSld>
  <p:clrMapOvr>
    <a:masterClrMapping/>
  </p:clrMapOvr>
  <mc:AlternateContent xmlns:mc="http://schemas.openxmlformats.org/markup-compatibility/2006">
    <mc:Choice xmlns:p14="http://schemas.microsoft.com/office/powerpoint/2010/main" xmlns="" Requires="p14">
      <p:transition spd="slow" p14:dur="2000" advTm="11296"/>
    </mc:Choice>
    <mc:Fallback>
      <p:transition spd="slow" advTm="11296"/>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CuadroTexto"/>
          <p:cNvSpPr txBox="1"/>
          <p:nvPr/>
        </p:nvSpPr>
        <p:spPr>
          <a:xfrm>
            <a:off x="539552" y="188640"/>
            <a:ext cx="7776864" cy="1200329"/>
          </a:xfrm>
          <a:prstGeom prst="rect">
            <a:avLst/>
          </a:prstGeom>
          <a:noFill/>
        </p:spPr>
        <p:txBody>
          <a:bodyPr wrap="square" rtlCol="0">
            <a:spAutoFit/>
          </a:bodyPr>
          <a:lstStyle/>
          <a:p>
            <a:pPr algn="ctr"/>
            <a:r>
              <a:rPr lang="es-CL" sz="3600" dirty="0">
                <a:solidFill>
                  <a:schemeClr val="tx2"/>
                </a:solidFill>
              </a:rPr>
              <a:t>¡</a:t>
            </a:r>
            <a:r>
              <a:rPr lang="es-CL" sz="3600" dirty="0" smtClean="0">
                <a:solidFill>
                  <a:schemeClr val="tx2"/>
                </a:solidFill>
              </a:rPr>
              <a:t>Favorecer un buen trato es tarea de todos!</a:t>
            </a:r>
            <a:endParaRPr lang="es-ES" sz="3600" dirty="0">
              <a:solidFill>
                <a:schemeClr val="tx2"/>
              </a:solidFill>
            </a:endParaRPr>
          </a:p>
        </p:txBody>
      </p:sp>
      <p:pic>
        <p:nvPicPr>
          <p:cNvPr id="8" name="7 Imagen"/>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108520" y="1819274"/>
            <a:ext cx="9252519" cy="6181725"/>
          </a:xfrm>
          <a:prstGeom prst="rect">
            <a:avLst/>
          </a:prstGeom>
        </p:spPr>
      </p:pic>
    </p:spTree>
    <p:extLst>
      <p:ext uri="{BB962C8B-B14F-4D97-AF65-F5344CB8AC3E}">
        <p14:creationId xmlns:p14="http://schemas.microsoft.com/office/powerpoint/2010/main" xmlns="" val="4066074109"/>
      </p:ext>
    </p:extLst>
  </p:cSld>
  <p:clrMapOvr>
    <a:masterClrMapping/>
  </p:clrMapOvr>
  <mc:AlternateContent xmlns:mc="http://schemas.openxmlformats.org/markup-compatibility/2006">
    <mc:Choice xmlns:p14="http://schemas.microsoft.com/office/powerpoint/2010/main" xmlns="" Requires="p14">
      <p:transition spd="slow" p14:dur="2000" advTm="5200"/>
    </mc:Choice>
    <mc:Fallback>
      <p:transition spd="slow" advTm="5200"/>
    </mc:Fallback>
  </mc:AlternateContent>
  <p:timing>
    <p:tnLst>
      <p:par>
        <p:cTn id="1" dur="indefinite" restart="never" nodeType="tmRoot"/>
      </p:par>
    </p:tnLst>
  </p:timing>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242</TotalTime>
  <Words>261</Words>
  <Application>Microsoft Office PowerPoint</Application>
  <PresentationFormat>Presentación en pantalla (4:3)</PresentationFormat>
  <Paragraphs>23</Paragraphs>
  <Slides>7</Slides>
  <Notes>0</Notes>
  <HiddenSlides>0</HiddenSlides>
  <MMClips>0</MMClips>
  <ScaleCrop>false</ScaleCrop>
  <HeadingPairs>
    <vt:vector size="4" baseType="variant">
      <vt:variant>
        <vt:lpstr>Tema</vt:lpstr>
      </vt:variant>
      <vt:variant>
        <vt:i4>1</vt:i4>
      </vt:variant>
      <vt:variant>
        <vt:lpstr>Títulos de diapositiva</vt:lpstr>
      </vt:variant>
      <vt:variant>
        <vt:i4>7</vt:i4>
      </vt:variant>
    </vt:vector>
  </HeadingPairs>
  <TitlesOfParts>
    <vt:vector size="8" baseType="lpstr">
      <vt:lpstr>Tema de Office</vt:lpstr>
      <vt:lpstr>El 15 de Abril se celebra el Día del Buen Trato Escolar</vt:lpstr>
      <vt:lpstr>Diapositiva 2</vt:lpstr>
      <vt:lpstr>Diapositiva 3</vt:lpstr>
      <vt:lpstr>Recuerda</vt:lpstr>
      <vt:lpstr>Diapositiva 5</vt:lpstr>
      <vt:lpstr>Diapositiva 6</vt:lpstr>
      <vt:lpstr>Diapositiva 7</vt:lpstr>
    </vt:vector>
  </TitlesOfParts>
  <Company>Toshiba</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Vacaciones de Invierno</dc:title>
  <dc:creator>Ignacia</dc:creator>
  <cp:lastModifiedBy>FaMilIA</cp:lastModifiedBy>
  <cp:revision>31</cp:revision>
  <dcterms:created xsi:type="dcterms:W3CDTF">2020-04-14T18:29:48Z</dcterms:created>
  <dcterms:modified xsi:type="dcterms:W3CDTF">2020-04-16T12:49:19Z</dcterms:modified>
</cp:coreProperties>
</file>