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C178B-1238-4ED4-816C-2A2218AC6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970EAA-A75A-4358-987D-7F7EF111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C1DAF-F561-449B-8017-E756204D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C7B8ED-1D1D-4274-B670-971C5C58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021CD8-2B05-4AC0-8401-08ECA55A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525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3BE8F-E292-431B-97A9-F4C6153E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6A250D-7752-49A0-BF6C-F341ED9CF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8CFB9-92F9-44E5-AB55-4CA9FCE7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3118E-B916-4B91-B313-F270DD20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3A768C-1793-4994-B981-DA054017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752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21FEE8-BA27-41DC-A954-FD28D5D08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6AF5EC-7635-40BB-9515-6ADE03B03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B3269-1602-4585-8935-A127FE6B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F958E1-0F15-45BA-8FD4-F81E3D65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DA7701-3668-411B-92AC-496DE3BC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7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D998B-8DC3-4088-8C57-0E4981A7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B2BC9-DCF1-46BB-A9DB-EC6E614DE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81C3-2487-4D5C-8CAE-E638E221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9010AC-5501-4F20-98DD-7979317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45EF74-3A30-4B49-B034-EFB38822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353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7146F-5786-408E-83D5-37AF5B12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16DA13-9100-4EE8-BBB4-1ED1C97FB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4FF694-8FCB-4897-A018-DBE20BC8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B70686-BD8C-4194-9D40-7F22DE12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7B093-35DB-47D2-AA28-FC112AA3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724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CA7AF-E033-4FDF-A698-65FFA499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DB4AA-DED3-494E-ACF1-F574D6531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F369CE-555E-4603-9E23-9FC69A36E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ACABE-C053-4DFA-BDFB-4FFAAE33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C52AE-8E5F-401E-8A95-17926AA0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61B355-EBC7-4D2B-92BB-7D144DD2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753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59B6F-2B0C-4A06-9C66-6A8BFC34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7830A7-E977-4402-B35A-C3D1A41C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C7C078-C6EC-48B4-89E7-E3030E16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C0078E-7A9B-4133-8646-9EC3A56A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D5FB8-A814-4E7A-A769-BBC7B3DE7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6D4D81-0ACE-465B-ACB3-F4760D4F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6364C8-CAE9-4176-B0F4-596017C1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D32EF-6D20-475C-B43B-2BD19948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72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814CC-0147-4D38-874C-EBF5410F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E7B78-A4F9-46AB-B5EE-64AC531F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86C662-9CE0-4C05-905B-7638EB18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809F95-2C2F-4EF1-A4E4-21615488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85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A5EC2A-9767-45EF-8A6D-07A75D0B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52754-CBDA-4230-8E24-251670D0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FC0BE7-2B4A-4F28-8F44-A73234C5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820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A73FF-4CD3-4925-9C81-46EBB7C4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2C3B4-E694-4C45-A148-D55E83AE9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EE1E1E-15ED-4F6C-90E2-4EF05E369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C3544-C1C6-4CAF-BEC3-75DE2355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024ADF-7F4C-407B-8E5D-EE68EA5C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A6F00-7809-4B57-BC47-9352D6E7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921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88293-29B5-465F-A5FA-EA78A4A6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CDE230-4B7A-437D-BD9D-9C8898288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6DCE34-BFC1-4C02-9398-B0E6C9A0E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8EA3C5-8B00-41E1-B91D-E8290713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DA6851-A121-45F9-AEF2-73331602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D6935D-8CDF-4357-8427-020FA17B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15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931E4C-2322-46F9-9044-6DB2EB01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C13FB7-0D73-4065-BF43-83C666D61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2286A-D3C0-4771-98C4-5862C9BEA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2816-6F21-41BF-90D6-9FCCE4A78413}" type="datetimeFigureOut">
              <a:rPr lang="es-CL" smtClean="0"/>
              <a:t>25-08-20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56058-FC71-41F1-B9FA-CA1E5F357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5B1B4-9A38-47FB-A1DB-791E105D2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AB3E-80B0-4E6F-861B-A5BD91D7C5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5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ncipales problemas dentales en jóvenes - Clínica Dental Barcelona">
            <a:extLst>
              <a:ext uri="{FF2B5EF4-FFF2-40B4-BE49-F238E27FC236}">
                <a16:creationId xmlns:a16="http://schemas.microsoft.com/office/drawing/2014/main" id="{5AB30DA4-A2AF-4B4E-A21F-ACB9C5E63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0BE146E-18DE-41F9-8146-968E802CA983}"/>
              </a:ext>
            </a:extLst>
          </p:cNvPr>
          <p:cNvSpPr/>
          <p:nvPr/>
        </p:nvSpPr>
        <p:spPr>
          <a:xfrm>
            <a:off x="7192791" y="5574318"/>
            <a:ext cx="49039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Conversatorios IV-V Medios</a:t>
            </a:r>
          </a:p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Chile-Argentina</a:t>
            </a:r>
          </a:p>
        </p:txBody>
      </p:sp>
    </p:spTree>
    <p:extLst>
      <p:ext uri="{BB962C8B-B14F-4D97-AF65-F5344CB8AC3E}">
        <p14:creationId xmlns:p14="http://schemas.microsoft.com/office/powerpoint/2010/main" val="413191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B9F3C2-77EA-48DC-BA1E-2DD2D633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28957"/>
            <a:ext cx="12192001" cy="43290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C4ECCF2-FCBC-4E32-95D0-2AC2E11B36C3}"/>
              </a:ext>
            </a:extLst>
          </p:cNvPr>
          <p:cNvSpPr/>
          <p:nvPr/>
        </p:nvSpPr>
        <p:spPr>
          <a:xfrm>
            <a:off x="4394347" y="767475"/>
            <a:ext cx="3403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4"/>
                </a:solidFill>
                <a:effectLst/>
              </a:rPr>
              <a:t>IDENTIDAD</a:t>
            </a:r>
          </a:p>
        </p:txBody>
      </p:sp>
    </p:spTree>
    <p:extLst>
      <p:ext uri="{BB962C8B-B14F-4D97-AF65-F5344CB8AC3E}">
        <p14:creationId xmlns:p14="http://schemas.microsoft.com/office/powerpoint/2010/main" val="27067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E44BA9-E8B1-4AD8-B6C2-50AC2161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ED361C8-125C-4E98-A447-63139E83B3B9}"/>
              </a:ext>
            </a:extLst>
          </p:cNvPr>
          <p:cNvSpPr/>
          <p:nvPr/>
        </p:nvSpPr>
        <p:spPr>
          <a:xfrm>
            <a:off x="4320208" y="621698"/>
            <a:ext cx="35515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Principios Filosóficos</a:t>
            </a:r>
          </a:p>
          <a:p>
            <a:pPr algn="ctr"/>
            <a:r>
              <a:rPr lang="es-E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Pedagógicos</a:t>
            </a:r>
          </a:p>
        </p:txBody>
      </p:sp>
    </p:spTree>
    <p:extLst>
      <p:ext uri="{BB962C8B-B14F-4D97-AF65-F5344CB8AC3E}">
        <p14:creationId xmlns:p14="http://schemas.microsoft.com/office/powerpoint/2010/main" val="262006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PENSAMIENTO LATERAL | | kusca">
            <a:extLst>
              <a:ext uri="{FF2B5EF4-FFF2-40B4-BE49-F238E27FC236}">
                <a16:creationId xmlns:a16="http://schemas.microsoft.com/office/drawing/2014/main" id="{4980581C-4E16-4670-B0E1-DDF16333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44" y="0"/>
            <a:ext cx="6219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449B51B-9A8E-456B-AF43-BD0678E94B82}"/>
              </a:ext>
            </a:extLst>
          </p:cNvPr>
          <p:cNvSpPr/>
          <p:nvPr/>
        </p:nvSpPr>
        <p:spPr>
          <a:xfrm>
            <a:off x="395191" y="1880656"/>
            <a:ext cx="51574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4"/>
                </a:solidFill>
                <a:effectLst/>
              </a:rPr>
              <a:t>1° Cabezas bien hechas más que bien llenas.</a:t>
            </a:r>
          </a:p>
        </p:txBody>
      </p:sp>
    </p:spTree>
    <p:extLst>
      <p:ext uri="{BB962C8B-B14F-4D97-AF65-F5344CB8AC3E}">
        <p14:creationId xmlns:p14="http://schemas.microsoft.com/office/powerpoint/2010/main" val="206640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C7F7F9-8BA9-4ACC-A600-0F151F5A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036835-AC2F-4421-BDFD-AFDB11486A10}"/>
              </a:ext>
            </a:extLst>
          </p:cNvPr>
          <p:cNvSpPr/>
          <p:nvPr/>
        </p:nvSpPr>
        <p:spPr>
          <a:xfrm>
            <a:off x="3879300" y="2370986"/>
            <a:ext cx="4085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2° No todos calzan el mismo pie.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01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FE - ECAMPUS - Preparación para la promoción horizontal">
            <a:extLst>
              <a:ext uri="{FF2B5EF4-FFF2-40B4-BE49-F238E27FC236}">
                <a16:creationId xmlns:a16="http://schemas.microsoft.com/office/drawing/2014/main" id="{846DDDC1-720D-4CAB-AFFA-5FE00242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23" y="2735125"/>
            <a:ext cx="7329556" cy="41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82DD558-FD3C-40C6-B380-C1E964470045}"/>
              </a:ext>
            </a:extLst>
          </p:cNvPr>
          <p:cNvSpPr/>
          <p:nvPr/>
        </p:nvSpPr>
        <p:spPr>
          <a:xfrm>
            <a:off x="1364743" y="1430083"/>
            <a:ext cx="9754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4"/>
                </a:solidFill>
                <a:effectLst/>
              </a:rPr>
              <a:t>3° Educar en la vida y para la vida</a:t>
            </a:r>
          </a:p>
        </p:txBody>
      </p:sp>
    </p:spTree>
    <p:extLst>
      <p:ext uri="{BB962C8B-B14F-4D97-AF65-F5344CB8AC3E}">
        <p14:creationId xmlns:p14="http://schemas.microsoft.com/office/powerpoint/2010/main" val="154445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0B334-073E-43D6-9586-54649930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591"/>
            <a:ext cx="12192000" cy="477740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F787673-681A-433D-BEE7-E4F8C071ABF6}"/>
              </a:ext>
            </a:extLst>
          </p:cNvPr>
          <p:cNvSpPr/>
          <p:nvPr/>
        </p:nvSpPr>
        <p:spPr>
          <a:xfrm>
            <a:off x="729805" y="688159"/>
            <a:ext cx="107323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4"/>
                </a:solidFill>
                <a:effectLst/>
              </a:rPr>
              <a:t>4° Relación que acompaña, integra y ayuda a crecer.</a:t>
            </a:r>
          </a:p>
        </p:txBody>
      </p:sp>
    </p:spTree>
    <p:extLst>
      <p:ext uri="{BB962C8B-B14F-4D97-AF65-F5344CB8AC3E}">
        <p14:creationId xmlns:p14="http://schemas.microsoft.com/office/powerpoint/2010/main" val="106615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273735-3950-4D14-8A3E-2FB20B5D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0"/>
            <a:ext cx="12165496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F9E2B6E-C928-48C3-B20B-30EB5B3599B2}"/>
              </a:ext>
            </a:extLst>
          </p:cNvPr>
          <p:cNvSpPr/>
          <p:nvPr/>
        </p:nvSpPr>
        <p:spPr>
          <a:xfrm>
            <a:off x="2168206" y="5533115"/>
            <a:ext cx="8101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5° No dejar apagar la llama</a:t>
            </a:r>
          </a:p>
        </p:txBody>
      </p:sp>
    </p:spTree>
    <p:extLst>
      <p:ext uri="{BB962C8B-B14F-4D97-AF65-F5344CB8AC3E}">
        <p14:creationId xmlns:p14="http://schemas.microsoft.com/office/powerpoint/2010/main" val="264569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DA7E89-1BF7-44D4-9A6D-808CA7B69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235F06C-0A63-4AF3-B776-68A43452D9FD}"/>
              </a:ext>
            </a:extLst>
          </p:cNvPr>
          <p:cNvSpPr/>
          <p:nvPr/>
        </p:nvSpPr>
        <p:spPr>
          <a:xfrm>
            <a:off x="1144420" y="5339474"/>
            <a:ext cx="9903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6° La mujer debe salvar a la mujer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53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65</Words>
  <Application>Microsoft Macintosh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Notebok 54</dc:creator>
  <cp:lastModifiedBy>Microsoft Office User</cp:lastModifiedBy>
  <cp:revision>7</cp:revision>
  <dcterms:created xsi:type="dcterms:W3CDTF">2020-08-13T16:09:21Z</dcterms:created>
  <dcterms:modified xsi:type="dcterms:W3CDTF">2020-08-25T20:53:40Z</dcterms:modified>
</cp:coreProperties>
</file>