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76" r:id="rId3"/>
    <p:sldId id="277" r:id="rId4"/>
    <p:sldId id="279" r:id="rId5"/>
    <p:sldId id="280" r:id="rId6"/>
    <p:sldId id="281" r:id="rId7"/>
    <p:sldId id="278" r:id="rId8"/>
    <p:sldId id="271" r:id="rId9"/>
    <p:sldId id="268" r:id="rId10"/>
    <p:sldId id="269" r:id="rId11"/>
    <p:sldId id="270" r:id="rId12"/>
    <p:sldId id="273" r:id="rId13"/>
    <p:sldId id="272" r:id="rId14"/>
    <p:sldId id="274" r:id="rId15"/>
    <p:sldId id="275" r:id="rId16"/>
    <p:sldId id="262" r:id="rId17"/>
    <p:sldId id="257" r:id="rId18"/>
    <p:sldId id="258" r:id="rId19"/>
    <p:sldId id="259" r:id="rId20"/>
    <p:sldId id="260" r:id="rId21"/>
    <p:sldId id="261" r:id="rId22"/>
    <p:sldId id="264" r:id="rId23"/>
    <p:sldId id="265" r:id="rId24"/>
    <p:sldId id="266" r:id="rId25"/>
    <p:sldId id="267" r:id="rId2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CCFF"/>
    <a:srgbClr val="FF99FF"/>
    <a:srgbClr val="CC66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7A81DE-4615-4F68-8075-D00EC7437F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822C04-3D5D-4A44-A2F6-BA98CE4D0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011C0A-43FE-4CF3-B614-38A37D928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3D8D4-5870-4538-A68B-7C8A900FB148}" type="datetimeFigureOut">
              <a:rPr lang="es-CL" smtClean="0"/>
              <a:t>26-08-2020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4C92DA-BD1D-4DD4-A4B6-C78934179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87FE40-502F-4DF2-903E-1957E135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FD2C-F241-49E0-A334-A4BDAF3A3C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6984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45D2E3-AA5F-482C-938F-1FFC66ABD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21290E6-A022-4D3F-92C3-C8512D910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072426-FA15-4A24-B774-66E55E9BB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3D8D4-5870-4538-A68B-7C8A900FB148}" type="datetimeFigureOut">
              <a:rPr lang="es-CL" smtClean="0"/>
              <a:t>26-08-2020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5180C2-CFD8-4208-9C6D-E927951DD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11B615-4AE5-4905-BFAD-2ED1CF6BA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FD2C-F241-49E0-A334-A4BDAF3A3C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489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C67576F-5DB4-4FD3-B865-8EA1F1F81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99C075E-36E3-4AA2-B3B7-8EC7413FE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C6A327-F6F6-4586-9C2C-ACF8EBB02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3D8D4-5870-4538-A68B-7C8A900FB148}" type="datetimeFigureOut">
              <a:rPr lang="es-CL" smtClean="0"/>
              <a:t>26-08-2020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288C54-AA82-4ED7-9B13-16302364C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9E1C35-3F2F-4488-A94D-436ABA4D1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FD2C-F241-49E0-A334-A4BDAF3A3C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6286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3A06D0-250A-4818-B4C3-0965A75B5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CF8B74-E6E8-4617-A22B-4BB1CF03B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CDEA5C-EC02-408D-908B-601F9BBD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3D8D4-5870-4538-A68B-7C8A900FB148}" type="datetimeFigureOut">
              <a:rPr lang="es-CL" smtClean="0"/>
              <a:t>26-08-2020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7A22E2-CBD1-4D88-AFFE-E000EAB2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C86EAF-D942-4E3F-BC06-72BFBEB4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FD2C-F241-49E0-A334-A4BDAF3A3C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0865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9F59FC-8874-466B-97E7-D6B4D7394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95B17C-F933-4F19-A720-A820E26F1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1ED066-7FB5-4014-ADA4-D80852F0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3D8D4-5870-4538-A68B-7C8A900FB148}" type="datetimeFigureOut">
              <a:rPr lang="es-CL" smtClean="0"/>
              <a:t>26-08-2020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92A66C-4951-4D36-B80C-08F36C0C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FF9765-D227-4871-9C67-8D2FD08E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FD2C-F241-49E0-A334-A4BDAF3A3C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400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E9798-0F5F-4A14-805A-8C2A1311F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C5007F-77DC-4BE2-BB31-434E19404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5E7BAF-B68E-4A24-8980-4C8D563D6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E582D0-8037-4E0C-A702-278EC129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3D8D4-5870-4538-A68B-7C8A900FB148}" type="datetimeFigureOut">
              <a:rPr lang="es-CL" smtClean="0"/>
              <a:t>26-08-2020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D36AE9-739C-49B2-8558-6CF540EED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9600B3-38DA-4FEF-8859-DA5020D1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FD2C-F241-49E0-A334-A4BDAF3A3C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398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C54BA5-4AFA-48A1-8A69-8B97D3C30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7B1729-3C50-4967-9822-068DE2A05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DFA17F-BED1-40BB-8FB3-4F3EC49B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93D7644-D1A3-432D-89F1-6321F4EF1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B36636D-76E1-461E-A617-237AD3AD17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8B1D120-FB0C-4E56-844E-685B0172E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3D8D4-5870-4538-A68B-7C8A900FB148}" type="datetimeFigureOut">
              <a:rPr lang="es-CL" smtClean="0"/>
              <a:t>26-08-2020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53944A6-711C-4E12-96D2-B23C16037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CD9DDA-CEC3-4AA2-877C-C9F37CC95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FD2C-F241-49E0-A334-A4BDAF3A3C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926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1278D-84FB-4D1D-BB93-A4354B67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F199AF2-2B76-4260-AED9-09724C891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3D8D4-5870-4538-A68B-7C8A900FB148}" type="datetimeFigureOut">
              <a:rPr lang="es-CL" smtClean="0"/>
              <a:t>26-08-2020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AAAF02-B0D4-458E-9F5C-C45128133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F90D785-46D8-4C91-ABAE-66A11599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FD2C-F241-49E0-A334-A4BDAF3A3C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8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82EA51D-AA99-4473-84E2-476001F74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3D8D4-5870-4538-A68B-7C8A900FB148}" type="datetimeFigureOut">
              <a:rPr lang="es-CL" smtClean="0"/>
              <a:t>26-08-2020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EA18D01-196C-4E78-8CC9-629C2AEF3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790FA0-3891-46EB-AD7E-3F1C8016F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FD2C-F241-49E0-A334-A4BDAF3A3C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776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803EB-33B0-444B-9E2B-3368BB27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BB3316-4BB7-4929-B47A-333217243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AB82B9-5D82-4011-B0E5-FE7920713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42913D-B108-464B-9040-68870881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3D8D4-5870-4538-A68B-7C8A900FB148}" type="datetimeFigureOut">
              <a:rPr lang="es-CL" smtClean="0"/>
              <a:t>26-08-2020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518481-EA2B-4633-B358-84FC7DF87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9C08209-ED94-4F72-9361-BF9C6391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FD2C-F241-49E0-A334-A4BDAF3A3C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5317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47A3E4-76C5-49AE-AB60-9482876DA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21147B6-B78B-416C-9160-5E7C14572C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1D0506-82BA-4535-BEEC-C2F4EC73A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6D5A0E-7ABC-425D-969A-C3191A14A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3D8D4-5870-4538-A68B-7C8A900FB148}" type="datetimeFigureOut">
              <a:rPr lang="es-CL" smtClean="0"/>
              <a:t>26-08-2020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0E530AB-AD06-4AAA-A939-B53B77F4B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3EA3EA-A0DE-4922-94C7-70142A2D4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FD2C-F241-49E0-A334-A4BDAF3A3C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71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56690EE-0738-4D17-861A-8AC3D4B9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6E91B8-8C7E-45BC-98FB-EFF43D3E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78F3AA-D1B1-4B8F-BB3A-2E919BD87C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3D8D4-5870-4538-A68B-7C8A900FB148}" type="datetimeFigureOut">
              <a:rPr lang="es-CL" smtClean="0"/>
              <a:t>26-08-2020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11FEA9-9273-441D-9EE6-1430444D7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0EBA30-C86A-430A-8C09-B403F6E3B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6FD2C-F241-49E0-A334-A4BDAF3A3C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669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comidavegana.cl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ulcesymasasdenina@gmail.co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ityjeans73@gmail.com" TargetMode="Externa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mailto:cityjeans73@gmail.co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ipos de emprendimientos sociales - Blog Socialab">
            <a:extLst>
              <a:ext uri="{FF2B5EF4-FFF2-40B4-BE49-F238E27FC236}">
                <a16:creationId xmlns:a16="http://schemas.microsoft.com/office/drawing/2014/main" id="{0F0D2BA4-B8CA-4F8A-932C-A9296610D8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7" b="12846"/>
          <a:stretch/>
        </p:blipFill>
        <p:spPr bwMode="auto">
          <a:xfrm>
            <a:off x="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D8FA268C-A69A-47AF-9E14-AC51076F07BE}"/>
              </a:ext>
            </a:extLst>
          </p:cNvPr>
          <p:cNvSpPr txBox="1"/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002060"/>
                </a:solidFill>
                <a:latin typeface="Modern Love Grunge" panose="04070805081005020601" pitchFamily="82" charset="0"/>
              </a:rPr>
              <a:t>Catálogo</a:t>
            </a:r>
            <a:r>
              <a:rPr lang="en-US" sz="3600" dirty="0">
                <a:solidFill>
                  <a:srgbClr val="002060"/>
                </a:solidFill>
                <a:latin typeface="Modern Love Grunge" panose="04070805081005020601" pitchFamily="82" charset="0"/>
              </a:rPr>
              <a:t> de </a:t>
            </a:r>
            <a:r>
              <a:rPr lang="en-US" sz="3600" dirty="0" err="1">
                <a:solidFill>
                  <a:srgbClr val="002060"/>
                </a:solidFill>
                <a:latin typeface="Modern Love Grunge" panose="04070805081005020601" pitchFamily="82" charset="0"/>
              </a:rPr>
              <a:t>Emprendimientos</a:t>
            </a:r>
            <a:r>
              <a:rPr lang="en-US" sz="3600" dirty="0">
                <a:solidFill>
                  <a:srgbClr val="002060"/>
                </a:solidFill>
                <a:latin typeface="Modern Love Grunge" panose="04070805081005020601" pitchFamily="8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odern Love Grunge" panose="04070805081005020601" pitchFamily="82" charset="0"/>
              </a:rPr>
              <a:t>Familiares</a:t>
            </a:r>
            <a:endParaRPr lang="en-US" sz="3600" dirty="0">
              <a:solidFill>
                <a:srgbClr val="002060"/>
              </a:solidFill>
              <a:latin typeface="Modern Love Grunge" panose="04070805081005020601" pitchFamily="82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rgbClr val="002060"/>
                </a:solidFill>
                <a:latin typeface="Modern Love Grunge" panose="04070805081005020601" pitchFamily="82" charset="0"/>
              </a:rPr>
              <a:t>Centro de Padres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700" dirty="0" err="1">
                <a:solidFill>
                  <a:srgbClr val="002060"/>
                </a:solidFill>
                <a:latin typeface="Modern Love Grunge" panose="04070805081005020601" pitchFamily="82" charset="0"/>
              </a:rPr>
              <a:t>Compañía</a:t>
            </a:r>
            <a:r>
              <a:rPr lang="en-US" sz="1700" dirty="0">
                <a:solidFill>
                  <a:srgbClr val="002060"/>
                </a:solidFill>
                <a:latin typeface="Modern Love Grunge" panose="04070805081005020601" pitchFamily="82" charset="0"/>
              </a:rPr>
              <a:t> de María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rgbClr val="002060"/>
                </a:solidFill>
                <a:latin typeface="Modern Love Grunge" panose="04070805081005020601" pitchFamily="82" charset="0"/>
              </a:rPr>
              <a:t>Puente Alto</a:t>
            </a:r>
          </a:p>
        </p:txBody>
      </p:sp>
      <p:pic>
        <p:nvPicPr>
          <p:cNvPr id="6" name="Imagen 5" descr="Imagen que contiene plato, firmar, señal&#10;&#10;Descripción generada automáticamente">
            <a:extLst>
              <a:ext uri="{FF2B5EF4-FFF2-40B4-BE49-F238E27FC236}">
                <a16:creationId xmlns:a16="http://schemas.microsoft.com/office/drawing/2014/main" id="{0CD96C9A-55AD-4C57-90F2-B4FEB8770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13" y="1553729"/>
            <a:ext cx="1679096" cy="15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34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B684BE-8769-4157-BF7D-09FB0C213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2" y="1522604"/>
            <a:ext cx="3150129" cy="1544422"/>
          </a:xfrm>
        </p:spPr>
        <p:txBody>
          <a:bodyPr anchor="b">
            <a:normAutofit/>
          </a:bodyPr>
          <a:lstStyle/>
          <a:p>
            <a:r>
              <a:rPr lang="es-CL" sz="3400"/>
              <a:t>VENDO QUESOS RUNCA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6B9EAA-3B66-48C0-8307-A4D8F2CE2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50" y="3067026"/>
            <a:ext cx="3150131" cy="3272324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s-CL" sz="1700" dirty="0"/>
              <a:t>Patricio Mancilla</a:t>
            </a:r>
          </a:p>
          <a:p>
            <a:pPr marL="0" indent="0">
              <a:buNone/>
            </a:pPr>
            <a:r>
              <a:rPr lang="es-CL" sz="1700" dirty="0"/>
              <a:t>Apoderado de  Kínder B. </a:t>
            </a:r>
          </a:p>
          <a:p>
            <a:pPr marL="0" indent="0">
              <a:buNone/>
            </a:pPr>
            <a:r>
              <a:rPr lang="es-CL" sz="1700" dirty="0"/>
              <a:t>+569941707775</a:t>
            </a:r>
          </a:p>
          <a:p>
            <a:pPr marL="0" indent="0">
              <a:buNone/>
            </a:pPr>
            <a:r>
              <a:rPr lang="es-CL" sz="1700" dirty="0"/>
              <a:t>quesos.cosas20@gmail.com</a:t>
            </a:r>
          </a:p>
          <a:p>
            <a:pPr marL="0" indent="0">
              <a:buNone/>
            </a:pPr>
            <a:r>
              <a:rPr lang="es-CL" sz="1700" dirty="0"/>
              <a:t>Venta de quesos mantecoso </a:t>
            </a:r>
            <a:r>
              <a:rPr lang="es-CL" sz="1700" dirty="0" err="1"/>
              <a:t>runca</a:t>
            </a:r>
            <a:r>
              <a:rPr lang="es-CL" sz="1700" dirty="0"/>
              <a:t> sin gluten y sin Lactosa, quesos con especies </a:t>
            </a:r>
            <a:r>
              <a:rPr lang="es-CL" sz="1700" dirty="0" err="1"/>
              <a:t>runca</a:t>
            </a:r>
            <a:r>
              <a:rPr lang="es-CL" sz="1700" dirty="0"/>
              <a:t> orégano albahaca </a:t>
            </a:r>
            <a:r>
              <a:rPr lang="es-CL" sz="1700" dirty="0" err="1"/>
              <a:t>merken</a:t>
            </a:r>
            <a:r>
              <a:rPr lang="es-CL" sz="1700" dirty="0"/>
              <a:t>, queso llanero y </a:t>
            </a:r>
            <a:r>
              <a:rPr lang="es-CL" sz="1700" dirty="0" err="1"/>
              <a:t>mozarella</a:t>
            </a:r>
            <a:r>
              <a:rPr lang="es-CL" sz="1700" dirty="0"/>
              <a:t> mantequilla artesanal de Valdivia. </a:t>
            </a:r>
          </a:p>
          <a:p>
            <a:pPr marL="0" indent="0">
              <a:buNone/>
            </a:pPr>
            <a:endParaRPr lang="es-CL" sz="1700" dirty="0"/>
          </a:p>
          <a:p>
            <a:r>
              <a:rPr lang="es-CL" sz="1700" dirty="0"/>
              <a:t>Se vende por trozos. </a:t>
            </a:r>
          </a:p>
          <a:p>
            <a:endParaRPr lang="es-CL" sz="17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4BEE702-19FD-49F1-805C-0251DA0E747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4" r="5780" b="4"/>
          <a:stretch/>
        </p:blipFill>
        <p:spPr bwMode="auto">
          <a:xfrm>
            <a:off x="4601056" y="10"/>
            <a:ext cx="3749040" cy="3383270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3998381-0435-4D42-A2E3-3DF4D71CE56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" r="5" b="12436"/>
          <a:stretch/>
        </p:blipFill>
        <p:spPr bwMode="auto">
          <a:xfrm>
            <a:off x="8442960" y="10"/>
            <a:ext cx="3749040" cy="3383270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36E9871-C6A5-4221-A2C1-2CCF7AF9B00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683"/>
          <a:stretch/>
        </p:blipFill>
        <p:spPr bwMode="auto">
          <a:xfrm>
            <a:off x="4601056" y="3474722"/>
            <a:ext cx="3749040" cy="3383279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B00A34D-7ECE-4716-8EA3-0DD695F628C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5" b="2"/>
          <a:stretch/>
        </p:blipFill>
        <p:spPr bwMode="auto">
          <a:xfrm>
            <a:off x="8442960" y="3474719"/>
            <a:ext cx="3749040" cy="3383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8600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0177968E-4F3B-42E2-8F76-6E62FA12D7F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7" b="8183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</p:spPr>
      </p:pic>
      <p:sp>
        <p:nvSpPr>
          <p:cNvPr id="5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0D321B-200C-4B26-87FC-59F475113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s-CL" sz="3600" dirty="0">
                <a:latin typeface="Calibri" panose="020F0502020204030204"/>
                <a:ea typeface="+mn-ea"/>
                <a:cs typeface="+mn-cs"/>
              </a:rPr>
              <a:t>Vendo Miel de Quillay</a:t>
            </a:r>
            <a:endParaRPr lang="es-CL" sz="3600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347A52-4C24-402C-8D03-6AAE3EC74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309498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es-CL" sz="1800" dirty="0"/>
          </a:p>
          <a:p>
            <a:pPr marL="0" indent="0">
              <a:buNone/>
            </a:pPr>
            <a:r>
              <a:rPr lang="es-CL" sz="1800" b="1" dirty="0"/>
              <a:t>Alejandra Burgos Bustos,</a:t>
            </a:r>
          </a:p>
          <a:p>
            <a:pPr marL="0" indent="0">
              <a:buNone/>
            </a:pPr>
            <a:r>
              <a:rPr lang="es-CL" sz="1800" b="1" dirty="0"/>
              <a:t>Apoderada 3°C</a:t>
            </a:r>
          </a:p>
          <a:p>
            <a:pPr marL="0" indent="0">
              <a:buNone/>
            </a:pPr>
            <a:r>
              <a:rPr lang="es-CL" sz="1800" b="1" dirty="0"/>
              <a:t>+56963036792</a:t>
            </a:r>
          </a:p>
          <a:p>
            <a:pPr marL="0" indent="0">
              <a:buNone/>
            </a:pPr>
            <a:r>
              <a:rPr lang="es-CL" sz="1800" b="1" dirty="0"/>
              <a:t>Producto 100% natural y con múltiples beneficios, entre ellos rica en antioxidantes, ayuda en la prevención de resfriados y ayuda poderosa en el sistema inmune. </a:t>
            </a:r>
          </a:p>
          <a:p>
            <a:pPr marL="0" indent="0">
              <a:buNone/>
            </a:pPr>
            <a:r>
              <a:rPr lang="es-CL" sz="1800" b="1" dirty="0"/>
              <a:t>A $5500 el kilo.</a:t>
            </a:r>
          </a:p>
          <a:p>
            <a:pPr marL="0" indent="0">
              <a:buNone/>
            </a:pPr>
            <a:r>
              <a:rPr lang="es-CL" sz="1800" b="1" dirty="0"/>
              <a:t>Despacho a Domicilio</a:t>
            </a:r>
          </a:p>
          <a:p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2335847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Caja De Regalo Hueca Para Recuerdo De Boda/navidad/baby Shower/aniversario /fiesta/cumpleaños/bautismo - Buy Caja De Madera Hueca,Caja De Chocolate  Para Invitación De Boda,Favores De La Fiesta De Bienvenida Del Bebé Product  on Alibaba.com">
            <a:extLst>
              <a:ext uri="{FF2B5EF4-FFF2-40B4-BE49-F238E27FC236}">
                <a16:creationId xmlns:a16="http://schemas.microsoft.com/office/drawing/2014/main" id="{9980EB19-3525-484F-865C-D8404EE42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 r="-2" b="40217"/>
          <a:stretch/>
        </p:blipFill>
        <p:spPr bwMode="auto"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m para festa de aniversario tumblr unicornio | Decoracion  cumpleaños niña, Fiesta de unicornios, Fiesta arcoiris">
            <a:extLst>
              <a:ext uri="{FF2B5EF4-FFF2-40B4-BE49-F238E27FC236}">
                <a16:creationId xmlns:a16="http://schemas.microsoft.com/office/drawing/2014/main" id="{2F6534AE-C06D-43F2-9D0F-64C625F47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5" r="-2" b="14233"/>
          <a:stretch/>
        </p:blipFill>
        <p:spPr bwMode="auto">
          <a:xfrm>
            <a:off x="5374639" y="2663706"/>
            <a:ext cx="4626927" cy="4197911"/>
          </a:xfrm>
          <a:custGeom>
            <a:avLst/>
            <a:gdLst/>
            <a:ahLst/>
            <a:cxnLst/>
            <a:rect l="l" t="t" r="r" b="b"/>
            <a:pathLst>
              <a:path w="4626927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626927" y="0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715DA8-FD15-4606-88EC-25A23BE3F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3951027"/>
            <a:ext cx="4746863" cy="2130364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s-CL" sz="140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Cristina Araya Vera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140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Apoderada de  6°B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140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Contacto:+</a:t>
            </a:r>
            <a:r>
              <a:rPr lang="es-CL" sz="140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569 50304426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140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Facebook Eventos y Decoraciones Magic Candy Bar</a:t>
            </a:r>
            <a:endParaRPr lang="es-CL" sz="140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CL" sz="1400">
                <a:solidFill>
                  <a:srgbClr val="FFFFFF"/>
                </a:solidFill>
              </a:rPr>
              <a:t>Instagram @magic_candy_bar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747C80-6D49-4529-9FC8-8A332963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>
            <a:normAutofit/>
          </a:bodyPr>
          <a:lstStyle/>
          <a:p>
            <a:r>
              <a:rPr lang="es-CL" sz="250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Eventos y Decoraciones Magic Candy Bar</a:t>
            </a:r>
            <a:endParaRPr lang="es-CL" sz="2500">
              <a:solidFill>
                <a:srgbClr val="FFFFFF"/>
              </a:solidFill>
            </a:endParaRPr>
          </a:p>
        </p:txBody>
      </p:sp>
      <p:pic>
        <p:nvPicPr>
          <p:cNvPr id="3082" name="Picture 10" descr="Fiesta lluvia de amor: la decoración para este cumpleaños - Fiestas de Moda">
            <a:extLst>
              <a:ext uri="{FF2B5EF4-FFF2-40B4-BE49-F238E27FC236}">
                <a16:creationId xmlns:a16="http://schemas.microsoft.com/office/drawing/2014/main" id="{014E80DF-3274-438D-82CE-52A4FBA3B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5" r="3636" b="1"/>
          <a:stretch/>
        </p:blipFill>
        <p:spPr bwMode="auto">
          <a:xfrm>
            <a:off x="4675537" y="-1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5785B20-A7C2-41E7-BDB1-85AB9FD36D3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3" r="-4" b="14281"/>
          <a:stretch/>
        </p:blipFill>
        <p:spPr bwMode="auto">
          <a:xfrm>
            <a:off x="2280734" y="2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</p:spPr>
      </p:pic>
      <p:pic>
        <p:nvPicPr>
          <p:cNvPr id="3080" name="Picture 8" descr="ideas de decoracion para aniversario,cena romantica,etc - YouTube">
            <a:extLst>
              <a:ext uri="{FF2B5EF4-FFF2-40B4-BE49-F238E27FC236}">
                <a16:creationId xmlns:a16="http://schemas.microsoft.com/office/drawing/2014/main" id="{1C4C2BF3-ACAA-4126-BA29-8E47EA4A3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r="13064" b="-3"/>
          <a:stretch/>
        </p:blipFill>
        <p:spPr bwMode="auto">
          <a:xfrm>
            <a:off x="3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B74089D-627A-4262-BA56-FE7C33017A5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r="2" b="2"/>
          <a:stretch/>
        </p:blipFill>
        <p:spPr bwMode="auto">
          <a:xfrm>
            <a:off x="8264962" y="2660089"/>
            <a:ext cx="3927039" cy="4197911"/>
          </a:xfrm>
          <a:custGeom>
            <a:avLst/>
            <a:gdLst/>
            <a:ahLst/>
            <a:cxnLst/>
            <a:rect l="l" t="t" r="r" b="b"/>
            <a:pathLst>
              <a:path w="3927039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3927039" y="0"/>
                </a:lnTo>
                <a:lnTo>
                  <a:pt x="3927039" y="4194293"/>
                </a:lnTo>
                <a:lnTo>
                  <a:pt x="2683462" y="4194293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982021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47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49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FD7E0F-5F78-458F-82B0-917B6EC92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964" y="687479"/>
            <a:ext cx="3444240" cy="1574874"/>
          </a:xfrm>
        </p:spPr>
        <p:txBody>
          <a:bodyPr anchor="b">
            <a:normAutofit/>
          </a:bodyPr>
          <a:lstStyle/>
          <a:p>
            <a:pPr marL="228600" lvl="0" indent="-228600">
              <a:spcBef>
                <a:spcPts val="1000"/>
              </a:spcBef>
              <a:spcAft>
                <a:spcPts val="800"/>
              </a:spcAft>
            </a:pPr>
            <a:r>
              <a:rPr lang="es-CL" sz="320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Cajas Día del Niño</a:t>
            </a:r>
            <a:br>
              <a:rPr lang="es-CL" sz="3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CL" sz="3200"/>
          </a:p>
        </p:txBody>
      </p:sp>
      <p:grpSp>
        <p:nvGrpSpPr>
          <p:cNvPr id="76" name="Group 51">
            <a:extLst>
              <a:ext uri="{FF2B5EF4-FFF2-40B4-BE49-F238E27FC236}">
                <a16:creationId xmlns:a16="http://schemas.microsoft.com/office/drawing/2014/main" id="{AA1B0023-AE02-498E-AF35-E0BDC77BE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39912" y="73152"/>
            <a:ext cx="1178966" cy="232963"/>
            <a:chOff x="7763256" y="73152"/>
            <a:chExt cx="1178966" cy="232963"/>
          </a:xfrm>
        </p:grpSpPr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53806E12-E3AF-415B-912E-A7ADF55A3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6">
              <a:extLst>
                <a:ext uri="{FF2B5EF4-FFF2-40B4-BE49-F238E27FC236}">
                  <a16:creationId xmlns:a16="http://schemas.microsoft.com/office/drawing/2014/main" id="{E02F9BA6-17B4-4B27-8634-3BC8F0303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1CD143C8-7B6A-44C8-927F-C9B326BA9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6">
              <a:extLst>
                <a:ext uri="{FF2B5EF4-FFF2-40B4-BE49-F238E27FC236}">
                  <a16:creationId xmlns:a16="http://schemas.microsoft.com/office/drawing/2014/main" id="{6570BF11-63B3-4602-BC94-B4D33A143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B6BE628C-83A8-447C-BAC5-0CB57FA51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A346C3AA-609E-4D9F-BF07-765787C54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F0BEFC87-1D0B-46DC-9D30-633EE50A1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7FD17961-08F4-41EC-BB9A-BC315C7B0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A500E89C-B48B-41FA-96AD-3FE3E7941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8CE9C8A0-F795-41E7-B5D8-18CFDEA96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A381868D-890F-42D1-BD24-08C193D5F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4B3382AF-FEB9-4C5F-8912-73BD1E5BC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2ABBA1B-CBE6-4257-8585-AA9CDDCD8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E5D2E8A9-D318-4570-B2FA-74D1B6129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7A0E57FA-277E-440E-B625-F3F16E16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E1137B2F-FDA3-4E48-BE8D-E8DB2A70D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4921F1AE-73F0-4FB5-AB7C-91C9FFEFE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1AA81F72-1A06-4D2B-8442-CCBC037F2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3602415E-3837-4177-BBEA-2FE825470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3AA77A58-1216-40CD-B3E9-A85199DF7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1D86BC0A-CCBE-4F80-AB9C-8D3EC3AB212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0" r="-3" b="-3"/>
          <a:stretch/>
        </p:blipFill>
        <p:spPr bwMode="auto">
          <a:xfrm>
            <a:off x="374246" y="531074"/>
            <a:ext cx="3566160" cy="5577118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D06B64-96C4-4F9D-A6C0-23DC7CB7390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0" r="3" b="3"/>
          <a:stretch/>
        </p:blipFill>
        <p:spPr bwMode="auto">
          <a:xfrm>
            <a:off x="4228390" y="531074"/>
            <a:ext cx="3566160" cy="5577118"/>
          </a:xfrm>
          <a:prstGeom prst="rect">
            <a:avLst/>
          </a:prstGeom>
          <a:noFill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A33E3E-1325-45E5-97D0-E7D1C19D3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7955" y="2949831"/>
            <a:ext cx="3719249" cy="3140971"/>
          </a:xfrm>
        </p:spPr>
        <p:txBody>
          <a:bodyPr anchor="ctr">
            <a:normAutofit lnSpcReduction="10000"/>
          </a:bodyPr>
          <a:lstStyle/>
          <a:p>
            <a:pPr marL="0" indent="0">
              <a:spcAft>
                <a:spcPts val="800"/>
              </a:spcAft>
              <a:buNone/>
            </a:pPr>
            <a:endParaRPr lang="es-CL" sz="1400" spc="15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s-CL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Apoderado 4°C</a:t>
            </a:r>
          </a:p>
          <a:p>
            <a:pPr marL="0" indent="0">
              <a:spcAft>
                <a:spcPts val="0"/>
              </a:spcAft>
              <a:buNone/>
            </a:pPr>
            <a:r>
              <a:rPr lang="es-CL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Contacto: Cristián  +56957463296 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s-CL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Paula     +56999347293</a:t>
            </a:r>
          </a:p>
          <a:p>
            <a:pPr marL="0" indent="0">
              <a:spcAft>
                <a:spcPts val="0"/>
              </a:spcAft>
              <a:buNone/>
            </a:pPr>
            <a:r>
              <a:rPr lang="es-CL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Valor: $17.000</a:t>
            </a:r>
          </a:p>
          <a:p>
            <a:pPr marL="0" indent="0">
              <a:spcAft>
                <a:spcPts val="0"/>
              </a:spcAft>
              <a:buNone/>
            </a:pPr>
            <a:r>
              <a:rPr lang="es-CL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Reserva: $3000</a:t>
            </a:r>
          </a:p>
          <a:p>
            <a:pPr marL="0" indent="0">
              <a:spcAft>
                <a:spcPts val="0"/>
              </a:spcAft>
              <a:buNone/>
            </a:pPr>
            <a:r>
              <a:rPr lang="es-CL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Gastos de Envío según la Comuna de Despacho.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1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CL" sz="14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s-C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sz="14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00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C184A-F5B5-499D-9549-9FB6E51AC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338328"/>
            <a:ext cx="3685032" cy="1608328"/>
          </a:xfrm>
        </p:spPr>
        <p:txBody>
          <a:bodyPr>
            <a:normAutofit/>
          </a:bodyPr>
          <a:lstStyle/>
          <a:p>
            <a:r>
              <a:rPr lang="es-CL" sz="3600"/>
              <a:t>Terapia Flores de Bach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4807BC-4B36-470D-B6C0-97B331487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100" y="338328"/>
            <a:ext cx="6675627" cy="160508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CL" sz="2000" b="1" dirty="0"/>
              <a:t>Natalia Flores</a:t>
            </a:r>
          </a:p>
          <a:p>
            <a:pPr marL="0" indent="0">
              <a:buNone/>
            </a:pPr>
            <a:r>
              <a:rPr lang="es-CL" sz="2000" b="1" dirty="0"/>
              <a:t>Apoderada 5° B</a:t>
            </a:r>
          </a:p>
          <a:p>
            <a:pPr marL="0" indent="0">
              <a:buNone/>
            </a:pPr>
            <a:r>
              <a:rPr lang="es-CL" sz="2000" b="1" dirty="0"/>
              <a:t>Contacto: +56984486958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73F63F9-24E1-418E-907A-CEB62022483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4" b="4"/>
          <a:stretch/>
        </p:blipFill>
        <p:spPr bwMode="auto">
          <a:xfrm>
            <a:off x="317499" y="2423160"/>
            <a:ext cx="5613568" cy="3930315"/>
          </a:xfrm>
          <a:prstGeom prst="rect">
            <a:avLst/>
          </a:prstGeom>
          <a:noFill/>
        </p:spPr>
      </p:pic>
      <p:sp>
        <p:nvSpPr>
          <p:cNvPr id="75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Beneficios de una sesión con un Practitioner de Flores de Bach">
            <a:extLst>
              <a:ext uri="{FF2B5EF4-FFF2-40B4-BE49-F238E27FC236}">
                <a16:creationId xmlns:a16="http://schemas.microsoft.com/office/drawing/2014/main" id="{81099ACE-095D-422C-82AB-47EF02558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568" y="2444836"/>
            <a:ext cx="5613569" cy="390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82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6">
            <a:extLst>
              <a:ext uri="{FF2B5EF4-FFF2-40B4-BE49-F238E27FC236}">
                <a16:creationId xmlns:a16="http://schemas.microsoft.com/office/drawing/2014/main" id="{746E2A38-ACC8-44E6-85E2-A79CBAF15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4086003"/>
            <a:ext cx="11100816" cy="22586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DDF54DB-D23E-4D05-B0F2-EFD88C31F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72030"/>
            <a:ext cx="3515591" cy="1881559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rgbClr val="FFFFFE"/>
                </a:solidFill>
              </a:rPr>
              <a:t>QUESOS Y MIEL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AE77BE8-6F41-4C68-B9B2-53DBA8CB934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7" r="5735" b="-2"/>
          <a:stretch/>
        </p:blipFill>
        <p:spPr bwMode="auto">
          <a:xfrm>
            <a:off x="693430" y="367808"/>
            <a:ext cx="5126715" cy="3464981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6B4E925-0E37-4E86-9FC0-B4633305D57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4" r="2" b="2"/>
          <a:stretch/>
        </p:blipFill>
        <p:spPr bwMode="auto">
          <a:xfrm>
            <a:off x="6366100" y="367808"/>
            <a:ext cx="5138226" cy="3464981"/>
          </a:xfrm>
          <a:prstGeom prst="rect">
            <a:avLst/>
          </a:prstGeom>
          <a:noFill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C7CC7C-A406-4955-8EB7-78FDEE009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069" y="4272030"/>
            <a:ext cx="6590732" cy="1881559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endParaRPr lang="es-CL" sz="2000" b="1" dirty="0">
              <a:solidFill>
                <a:srgbClr val="FFFFFE"/>
              </a:solidFill>
              <a:latin typeface="+mj-lt"/>
            </a:endParaRPr>
          </a:p>
          <a:p>
            <a:pPr marL="0" lvl="0" indent="0">
              <a:buNone/>
            </a:pPr>
            <a:r>
              <a:rPr lang="es-CL" sz="2400" b="1" dirty="0">
                <a:solidFill>
                  <a:srgbClr val="FFFFFE"/>
                </a:solidFill>
                <a:latin typeface="+mj-lt"/>
              </a:rPr>
              <a:t>Natalia Flores</a:t>
            </a:r>
          </a:p>
          <a:p>
            <a:pPr marL="0" lvl="0" indent="0">
              <a:buNone/>
            </a:pPr>
            <a:r>
              <a:rPr lang="es-CL" sz="2400" b="1" dirty="0">
                <a:solidFill>
                  <a:srgbClr val="FFFFFE"/>
                </a:solidFill>
                <a:latin typeface="+mj-lt"/>
              </a:rPr>
              <a:t>Apoderada 5° B</a:t>
            </a:r>
          </a:p>
          <a:p>
            <a:pPr marL="0" lvl="0" indent="0">
              <a:buNone/>
            </a:pPr>
            <a:r>
              <a:rPr lang="es-CL" sz="2400" b="1" dirty="0">
                <a:solidFill>
                  <a:srgbClr val="FFFFFE"/>
                </a:solidFill>
                <a:latin typeface="+mj-lt"/>
              </a:rPr>
              <a:t>Contacto: +56984486958</a:t>
            </a:r>
          </a:p>
          <a:p>
            <a:pPr marL="0" indent="0">
              <a:buNone/>
            </a:pPr>
            <a:endParaRPr lang="es-CL" sz="2000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972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Fotos de frutas y verduras antes y después de ser domesticadas - VIX">
            <a:extLst>
              <a:ext uri="{FF2B5EF4-FFF2-40B4-BE49-F238E27FC236}">
                <a16:creationId xmlns:a16="http://schemas.microsoft.com/office/drawing/2014/main" id="{AFAC98FC-5981-4A7A-B07B-94BE1041B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"/>
          <a:stretch/>
        </p:blipFill>
        <p:spPr bwMode="auto">
          <a:xfrm>
            <a:off x="-1" y="6"/>
            <a:ext cx="3922776" cy="393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9D0B7E6-333B-4322-A890-43791655797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r="-1" b="6792"/>
          <a:stretch/>
        </p:blipFill>
        <p:spPr bwMode="auto">
          <a:xfrm>
            <a:off x="4134612" y="16"/>
            <a:ext cx="3922776" cy="3937599"/>
          </a:xfrm>
          <a:prstGeom prst="rect">
            <a:avLst/>
          </a:prstGeom>
          <a:noFill/>
        </p:spPr>
      </p:pic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1A0BEEF-2A15-4DE2-8CA9-66320A6CB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s-CL" sz="2800" b="1" dirty="0">
                <a:ea typeface="Times New Roman" panose="02020603050405020304" pitchFamily="18" charset="0"/>
              </a:rPr>
              <a:t>  Frutas y verduras a Domicilio</a:t>
            </a:r>
            <a:br>
              <a:rPr lang="es-CL" sz="2400" dirty="0">
                <a:ea typeface="Times New Roman" panose="02020603050405020304" pitchFamily="18" charset="0"/>
              </a:rPr>
            </a:br>
            <a:endParaRPr lang="es-CL" sz="2400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F20859-98C4-40B4-BE61-0721182DA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215378"/>
            <a:ext cx="3712464" cy="1857877"/>
          </a:xfrm>
        </p:spPr>
        <p:txBody>
          <a:bodyPr anchor="ctr">
            <a:normAutofit fontScale="47500" lnSpcReduction="20000"/>
          </a:bodyPr>
          <a:lstStyle/>
          <a:p>
            <a:pPr marL="0" indent="0">
              <a:buNone/>
            </a:pPr>
            <a:endParaRPr lang="es-CL" sz="1600" b="1" dirty="0">
              <a:latin typeface="+mj-lt"/>
            </a:endParaRPr>
          </a:p>
          <a:p>
            <a:pPr marL="0" indent="0">
              <a:buNone/>
            </a:pPr>
            <a:endParaRPr lang="es-CL" sz="1600" b="1" dirty="0">
              <a:latin typeface="+mj-lt"/>
            </a:endParaRPr>
          </a:p>
          <a:p>
            <a:pPr marL="0" indent="0">
              <a:buNone/>
            </a:pPr>
            <a:r>
              <a:rPr lang="es-CL" sz="3800" b="1" dirty="0">
                <a:latin typeface="+mj-lt"/>
              </a:rPr>
              <a:t>Jennifer Denisse Castillo Barra</a:t>
            </a:r>
          </a:p>
          <a:p>
            <a:pPr marL="0" indent="0">
              <a:buNone/>
            </a:pPr>
            <a:r>
              <a:rPr lang="es-CL" sz="3800" b="1" dirty="0">
                <a:latin typeface="+mj-lt"/>
              </a:rPr>
              <a:t>Apoderada de I A </a:t>
            </a:r>
          </a:p>
          <a:p>
            <a:pPr marL="0" indent="0">
              <a:spcAft>
                <a:spcPts val="0"/>
              </a:spcAft>
              <a:buNone/>
            </a:pPr>
            <a:r>
              <a:rPr lang="es-CL" sz="3800" b="1" dirty="0">
                <a:latin typeface="+mj-lt"/>
                <a:ea typeface="Calibri" panose="020F0502020204030204" pitchFamily="34" charset="0"/>
              </a:rPr>
              <a:t>WhatsApp </a:t>
            </a:r>
            <a:r>
              <a:rPr lang="es-CL" sz="3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+56931329220</a:t>
            </a:r>
          </a:p>
          <a:p>
            <a:pPr marL="0" indent="0">
              <a:spcAft>
                <a:spcPts val="0"/>
              </a:spcAft>
              <a:buNone/>
            </a:pPr>
            <a:r>
              <a:rPr lang="es-CL" sz="3400" b="1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j-cs"/>
              </a:rPr>
              <a:t>Despacho Gratis La Florida y Puente Alto</a:t>
            </a:r>
            <a:endParaRPr lang="es-CL" sz="34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CL" sz="1700" dirty="0"/>
          </a:p>
          <a:p>
            <a:pPr marL="0" indent="0">
              <a:buNone/>
            </a:pPr>
            <a:endParaRPr lang="es-CL" sz="17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B8C32D0-757D-4A42-8A69-742CE000E33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r="3920" b="-3"/>
          <a:stretch/>
        </p:blipFill>
        <p:spPr bwMode="auto">
          <a:xfrm>
            <a:off x="8269224" y="-6"/>
            <a:ext cx="3922776" cy="6309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1734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4E7906-2E97-41E3-B042-F13FD1D64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7D4A27-23EE-4FB2-A272-7F748B0F3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35" y="854168"/>
            <a:ext cx="3527117" cy="4662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L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s-CL" sz="2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enta de Huevos con Despacho a Domicilio</a:t>
            </a:r>
            <a:br>
              <a:rPr lang="es-CL" sz="28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sz="2800" dirty="0">
                <a:ea typeface="Calibri" panose="020F0502020204030204" pitchFamily="34" charset="0"/>
                <a:cs typeface="Times New Roman" panose="02020603050405020304" pitchFamily="18" charset="0"/>
              </a:rPr>
              <a:t>Rosa Berrios Ahumada</a:t>
            </a:r>
            <a:br>
              <a:rPr lang="es-CL" sz="28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sz="2800" dirty="0">
                <a:ea typeface="Calibri" panose="020F0502020204030204" pitchFamily="34" charset="0"/>
                <a:cs typeface="Times New Roman" panose="02020603050405020304" pitchFamily="18" charset="0"/>
              </a:rPr>
              <a:t>Apoderada 5°B</a:t>
            </a:r>
            <a:br>
              <a:rPr lang="es-CL" sz="18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C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C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76E0C7-D588-440B-8F4A-876392DB7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43658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54236C8-0D92-401A-BEDF-5143F860229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234"/>
          <a:stretch/>
        </p:blipFill>
        <p:spPr bwMode="auto">
          <a:xfrm>
            <a:off x="5104663" y="10"/>
            <a:ext cx="7087337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2312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Curso online de Cupcakes, Muffins + Pastelería y Repostería - Aprendum">
            <a:extLst>
              <a:ext uri="{FF2B5EF4-FFF2-40B4-BE49-F238E27FC236}">
                <a16:creationId xmlns:a16="http://schemas.microsoft.com/office/drawing/2014/main" id="{3E167BC3-FF17-4EE3-8E34-3FDF82967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5" b="130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3F607AE-3D8A-43E2-8D13-EA3C949AD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es-CL" sz="2400" b="1" dirty="0"/>
              <a:t>Pastelería Antojos de Agustina</a:t>
            </a:r>
            <a:br>
              <a:rPr lang="es-CL" sz="2000" b="1" dirty="0"/>
            </a:br>
            <a:br>
              <a:rPr lang="es-C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CL" sz="2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CA16BC-9249-4748-806E-BE8B9359B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496" y="1774372"/>
            <a:ext cx="3627387" cy="195514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CL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Giselle Muñoz </a:t>
            </a:r>
          </a:p>
          <a:p>
            <a:pPr marL="0" lvl="0" indent="0">
              <a:buNone/>
            </a:pPr>
            <a:r>
              <a:rPr lang="es-CL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Apoderada del 2° básico B</a:t>
            </a:r>
            <a:endParaRPr lang="es-CL" sz="2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s-CL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+569 95786027</a:t>
            </a:r>
          </a:p>
          <a:p>
            <a:pPr marL="0" indent="0">
              <a:spcAft>
                <a:spcPts val="0"/>
              </a:spcAft>
              <a:buNone/>
            </a:pPr>
            <a:r>
              <a:rPr lang="es-CL" sz="2000" b="1" dirty="0">
                <a:solidFill>
                  <a:prstClr val="black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Instagram </a:t>
            </a:r>
            <a:r>
              <a:rPr lang="es-CL" sz="2000" b="1" dirty="0" err="1">
                <a:solidFill>
                  <a:prstClr val="black"/>
                </a:solidFill>
                <a:latin typeface="Calibri Light" panose="020F0302020204030204"/>
                <a:ea typeface="Times New Roman" panose="02020603050405020304" pitchFamily="18" charset="0"/>
                <a:cs typeface="Arial" panose="020B0604020202020204" pitchFamily="34" charset="0"/>
              </a:rPr>
              <a:t>antojos.de.agustina</a:t>
            </a:r>
            <a:endParaRPr lang="es-CL" sz="2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  <a:tabLst>
                <a:tab pos="4410075" algn="l"/>
              </a:tabLst>
            </a:pPr>
            <a:endParaRPr lang="es-C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sz="1800" dirty="0"/>
          </a:p>
        </p:txBody>
      </p:sp>
      <p:sp>
        <p:nvSpPr>
          <p:cNvPr id="9" name="AutoShape 12" descr="Pastelería Fina: Curso Completo y Bien Detallado - Cursos ...">
            <a:extLst>
              <a:ext uri="{FF2B5EF4-FFF2-40B4-BE49-F238E27FC236}">
                <a16:creationId xmlns:a16="http://schemas.microsoft.com/office/drawing/2014/main" id="{34A55CBA-4C4A-4303-A6D1-E8A009CEB2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6218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A390CA-CC3C-49D4-B310-5FE76660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Comida Vegana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32D4DD-37F9-4A8E-9FBA-907F78A64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Gabriel Reyes </a:t>
            </a:r>
          </a:p>
          <a:p>
            <a:pPr marL="0" indent="0">
              <a:buNone/>
            </a:pPr>
            <a:r>
              <a:rPr lang="es-CL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Apoderado de IV B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s-CL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WhatsApp: 945608120 </a:t>
            </a:r>
            <a:endParaRPr lang="es-C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s-CL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Instagram: </a:t>
            </a:r>
            <a:r>
              <a:rPr lang="es-CL" u="sng" dirty="0">
                <a:solidFill>
                  <a:srgbClr val="1155CC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comidavegana.cl</a:t>
            </a:r>
            <a:endParaRPr lang="es-C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2B4279-01BB-450D-9742-CE754DE15F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19" y="184936"/>
            <a:ext cx="5964948" cy="6472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10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0350C26-E12F-426E-A015-53F3F52240B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2" b="4"/>
          <a:stretch/>
        </p:blipFill>
        <p:spPr bwMode="auto">
          <a:xfrm rot="16200000">
            <a:off x="-206407" y="206407"/>
            <a:ext cx="3383279" cy="2970465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67842A2-0CE4-4467-A355-7772E2AECB1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4581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7384AD0-6DB2-49CE-B442-D570C9744D5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433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6FC1E6F-8C70-453A-A93C-ECF44AF23F0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r="15580" b="-5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A852FC9-6C6D-43A8-83D8-325AC1D478E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7" r="-1" b="5931"/>
          <a:stretch/>
        </p:blipFill>
        <p:spPr bwMode="auto">
          <a:xfrm>
            <a:off x="-1018" y="3474720"/>
            <a:ext cx="6044438" cy="3383280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684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84CF2A-B787-4573-94BB-9F1D3179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Autofit/>
          </a:bodyPr>
          <a:lstStyle/>
          <a:p>
            <a:r>
              <a:rPr lang="es-CL" dirty="0">
                <a:solidFill>
                  <a:srgbClr val="FFFFFF"/>
                </a:solidFill>
              </a:rPr>
              <a:t>Artesanía en Barriles.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CBBD38-5F3B-4B09-909B-3C56BD194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>
                <a:solidFill>
                  <a:srgbClr val="FFFFFF"/>
                </a:solidFill>
              </a:rPr>
              <a:t>Carolina </a:t>
            </a:r>
            <a:r>
              <a:rPr lang="es-CL" b="1" dirty="0">
                <a:solidFill>
                  <a:srgbClr val="FFFFFF"/>
                </a:solidFill>
              </a:rPr>
              <a:t>Pino Troncoso</a:t>
            </a:r>
          </a:p>
          <a:p>
            <a:pPr marL="0" indent="0">
              <a:buNone/>
            </a:pPr>
            <a:r>
              <a:rPr lang="es-CL" dirty="0">
                <a:solidFill>
                  <a:srgbClr val="FFFFFF"/>
                </a:solidFill>
              </a:rPr>
              <a:t>Contacto: lcarolinapino27@gmail.com</a:t>
            </a:r>
          </a:p>
          <a:p>
            <a:pPr marL="0" indent="0">
              <a:buNone/>
            </a:pPr>
            <a:endParaRPr lang="es-CL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43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3" name="Rectangle 140">
            <a:extLst>
              <a:ext uri="{FF2B5EF4-FFF2-40B4-BE49-F238E27FC236}">
                <a16:creationId xmlns:a16="http://schemas.microsoft.com/office/drawing/2014/main" id="{F48EDAF9-5D81-42FA-AAE2-818ED3189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64" name="Group 142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5" name="Rectangle 144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6" name="Rectangle 146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9DC64B-B964-41AD-AF86-8E0E21B1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6893" y="847827"/>
            <a:ext cx="3879272" cy="1169585"/>
          </a:xfrm>
        </p:spPr>
        <p:txBody>
          <a:bodyPr anchor="b">
            <a:normAutofit/>
          </a:bodyPr>
          <a:lstStyle/>
          <a:p>
            <a:pPr algn="ctr"/>
            <a:r>
              <a:rPr lang="es-CL" sz="3500" dirty="0" err="1"/>
              <a:t>Sanitiza</a:t>
            </a:r>
            <a:r>
              <a:rPr lang="es-CL" sz="3500" dirty="0"/>
              <a:t> tu Hogar  </a:t>
            </a:r>
            <a:r>
              <a:rPr lang="es-CL" sz="2000" dirty="0"/>
              <a:t>Amonio Cuaternario</a:t>
            </a:r>
          </a:p>
        </p:txBody>
      </p:sp>
      <p:pic>
        <p:nvPicPr>
          <p:cNvPr id="2052" name="Picture 4" descr="Amonio cuaternario | Actualidad">
            <a:extLst>
              <a:ext uri="{FF2B5EF4-FFF2-40B4-BE49-F238E27FC236}">
                <a16:creationId xmlns:a16="http://schemas.microsoft.com/office/drawing/2014/main" id="{F6C1E765-6EF0-4F83-88BC-3791ECBAF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r="1929" b="4"/>
          <a:stretch/>
        </p:blipFill>
        <p:spPr bwMode="auto">
          <a:xfrm>
            <a:off x="772007" y="790911"/>
            <a:ext cx="2499351" cy="17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ronavirus: qué es el amonio cuaternario, el compuesto con el que ...">
            <a:extLst>
              <a:ext uri="{FF2B5EF4-FFF2-40B4-BE49-F238E27FC236}">
                <a16:creationId xmlns:a16="http://schemas.microsoft.com/office/drawing/2014/main" id="{F4FA9778-BD97-4E83-9CA2-9A6A396EC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r="35223" b="-1"/>
          <a:stretch/>
        </p:blipFill>
        <p:spPr bwMode="auto">
          <a:xfrm>
            <a:off x="3408218" y="790912"/>
            <a:ext cx="3673583" cy="538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148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2495" y="2188548"/>
            <a:ext cx="361549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Coronavirus: qué es el amonio cuaternario, el compuesto con el que ...">
            <a:extLst>
              <a:ext uri="{FF2B5EF4-FFF2-40B4-BE49-F238E27FC236}">
                <a16:creationId xmlns:a16="http://schemas.microsoft.com/office/drawing/2014/main" id="{651803F8-8DA8-477B-950D-98F221554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 b="7"/>
          <a:stretch/>
        </p:blipFill>
        <p:spPr bwMode="auto">
          <a:xfrm>
            <a:off x="781396" y="2619851"/>
            <a:ext cx="2499350" cy="17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1D04C44-30AF-4D3B-B7EB-20EDE22D8E2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99" r="-2" b="4588"/>
          <a:stretch/>
        </p:blipFill>
        <p:spPr bwMode="auto">
          <a:xfrm>
            <a:off x="775865" y="4447296"/>
            <a:ext cx="2499350" cy="1709928"/>
          </a:xfrm>
          <a:prstGeom prst="rect">
            <a:avLst/>
          </a:prstGeom>
          <a:noFill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E3E17C-E2BD-4E05-A0CF-5727EDED9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8204" y="2508105"/>
            <a:ext cx="3879272" cy="3632493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  <a:tabLst>
                <a:tab pos="4410075" algn="l"/>
              </a:tabLst>
            </a:pPr>
            <a:r>
              <a:rPr lang="es-CL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Francisca </a:t>
            </a:r>
            <a:r>
              <a:rPr lang="es-CL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Yañez</a:t>
            </a:r>
            <a:r>
              <a:rPr lang="es-CL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Aft>
                <a:spcPts val="800"/>
              </a:spcAft>
              <a:buNone/>
              <a:tabLst>
                <a:tab pos="4410075" algn="l"/>
              </a:tabLst>
            </a:pPr>
            <a:r>
              <a:rPr lang="es-CL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Apoderado de III B</a:t>
            </a:r>
          </a:p>
          <a:p>
            <a:pPr marL="0" indent="0">
              <a:spcAft>
                <a:spcPts val="800"/>
              </a:spcAft>
              <a:buNone/>
              <a:tabLst>
                <a:tab pos="4410075" algn="l"/>
              </a:tabLst>
            </a:pPr>
            <a:r>
              <a:rPr lang="es-CL" sz="2000" dirty="0">
                <a:latin typeface="Arial" panose="020B0604020202020204" pitchFamily="34" charset="0"/>
                <a:ea typeface="Calibri" panose="020F0502020204030204" pitchFamily="34" charset="0"/>
              </a:rPr>
              <a:t>+56953719685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389034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39FA1B-32ED-4BFE-B260-9BD3CE680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s-CL" sz="2800"/>
              <a:t>PIZARRAS ACRÍLICAS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A1827D-2E35-41C2-BC03-B0D2B2DD3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pPr marL="0" lvl="0" indent="0">
              <a:spcAft>
                <a:spcPts val="800"/>
              </a:spcAft>
              <a:buNone/>
              <a:tabLst>
                <a:tab pos="4410075" algn="l"/>
              </a:tabLst>
            </a:pPr>
            <a:r>
              <a:rPr lang="es-CL" sz="17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Francisca Yañez </a:t>
            </a:r>
          </a:p>
          <a:p>
            <a:pPr marL="0" lvl="0" indent="0">
              <a:spcAft>
                <a:spcPts val="800"/>
              </a:spcAft>
              <a:buNone/>
              <a:tabLst>
                <a:tab pos="4410075" algn="l"/>
              </a:tabLst>
            </a:pPr>
            <a:r>
              <a:rPr lang="es-CL" sz="17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Apoderado de III B</a:t>
            </a:r>
          </a:p>
          <a:p>
            <a:pPr marL="0" lvl="0" indent="0">
              <a:spcAft>
                <a:spcPts val="800"/>
              </a:spcAft>
              <a:buNone/>
              <a:tabLst>
                <a:tab pos="4410075" algn="l"/>
              </a:tabLst>
            </a:pPr>
            <a:r>
              <a:rPr lang="es-CL" sz="1700">
                <a:latin typeface="Arial" panose="020B0604020202020204" pitchFamily="34" charset="0"/>
                <a:ea typeface="Calibri" panose="020F0502020204030204" pitchFamily="34" charset="0"/>
              </a:rPr>
              <a:t>WhatsApp +56953719685</a:t>
            </a:r>
            <a:endParaRPr lang="es-CL" sz="1700"/>
          </a:p>
          <a:p>
            <a:pPr marL="0" indent="0">
              <a:buNone/>
            </a:pPr>
            <a:endParaRPr lang="es-CL" sz="1700"/>
          </a:p>
        </p:txBody>
      </p:sp>
      <p:pic>
        <p:nvPicPr>
          <p:cNvPr id="3076" name="Picture 4" descr="Artecubo, Fábrica de Pizarra y Atriles de Madera, Productos de Madera.">
            <a:extLst>
              <a:ext uri="{FF2B5EF4-FFF2-40B4-BE49-F238E27FC236}">
                <a16:creationId xmlns:a16="http://schemas.microsoft.com/office/drawing/2014/main" id="{6E883401-5B61-46C3-939E-88737A2BD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1"/>
          <a:stretch/>
        </p:blipFill>
        <p:spPr bwMode="auto">
          <a:xfrm>
            <a:off x="20" y="2959630"/>
            <a:ext cx="6400781" cy="389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D1B4DDB-2E59-442B-BFDE-FA90B4A37D1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" b="7977"/>
          <a:stretch/>
        </p:blipFill>
        <p:spPr bwMode="auto">
          <a:xfrm>
            <a:off x="6591299" y="1"/>
            <a:ext cx="5600701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4488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7201941" cy="2241951"/>
          </a:xfrm>
          <a:prstGeom prst="rect">
            <a:avLst/>
          </a:prstGeom>
          <a:solidFill>
            <a:srgbClr val="64644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26B907-0EC2-4A31-ADA9-FD24C4B0D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6586812" cy="1682496"/>
          </a:xfrm>
        </p:spPr>
        <p:txBody>
          <a:bodyPr>
            <a:normAutofit/>
          </a:bodyPr>
          <a:lstStyle/>
          <a:p>
            <a:r>
              <a:rPr lang="es-CL" b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Dulces &amp; Masas de Nina</a:t>
            </a:r>
            <a:endParaRPr lang="es-CL">
              <a:solidFill>
                <a:srgbClr val="FFFFFF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F550A3-6371-475A-949E-557D722300C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-1" b="-1"/>
          <a:stretch/>
        </p:blipFill>
        <p:spPr bwMode="auto">
          <a:xfrm>
            <a:off x="466342" y="2858247"/>
            <a:ext cx="2496312" cy="3540829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4A1E7C6-B393-4A5C-80B4-39AA1DC6EA3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5"/>
          <a:stretch/>
        </p:blipFill>
        <p:spPr bwMode="auto">
          <a:xfrm>
            <a:off x="3123446" y="2862599"/>
            <a:ext cx="2496312" cy="3536477"/>
          </a:xfrm>
          <a:prstGeom prst="rect">
            <a:avLst/>
          </a:prstGeom>
          <a:noFill/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8243" y="2862599"/>
            <a:ext cx="1880041" cy="1693147"/>
          </a:xfrm>
          <a:prstGeom prst="rect">
            <a:avLst/>
          </a:prstGeom>
          <a:solidFill>
            <a:srgbClr val="ED175E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9098" y="4731653"/>
            <a:ext cx="1879186" cy="1667425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50221"/>
            <a:ext cx="3887324" cy="594885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4754B5-2E02-4B2E-8016-52B4ACB23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269" y="795548"/>
            <a:ext cx="3317031" cy="5275603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s-CL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Andrea Peralta</a:t>
            </a:r>
          </a:p>
          <a:p>
            <a:pPr marL="0" indent="0">
              <a:spcAft>
                <a:spcPts val="0"/>
              </a:spcAft>
              <a:buNone/>
            </a:pPr>
            <a:r>
              <a:rPr lang="es-CL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Apoderada kinder-B</a:t>
            </a:r>
          </a:p>
          <a:p>
            <a:pPr marL="0" lvl="0" indent="0">
              <a:buNone/>
            </a:pPr>
            <a:r>
              <a:rPr lang="es-CL" sz="22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Contacto  : </a:t>
            </a:r>
            <a:r>
              <a:rPr lang="es-CL" sz="22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+569 83968102</a:t>
            </a:r>
            <a:endParaRPr lang="es-CL" sz="2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s-CL" sz="22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Mail.        : </a:t>
            </a:r>
            <a:r>
              <a:rPr lang="es-CL" sz="2200" b="1" u="sng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dulcesymasasdenina@gmail.com</a:t>
            </a:r>
            <a:endParaRPr lang="es-CL" sz="2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s-CL" sz="22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Facebook: </a:t>
            </a:r>
            <a:r>
              <a:rPr lang="es-CL" sz="22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Dulces &amp; Masas de Nina</a:t>
            </a:r>
            <a:endParaRPr lang="es-CL" sz="2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s-CL" sz="22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Instagram: </a:t>
            </a:r>
            <a:r>
              <a:rPr lang="es-CL" sz="22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@dulcesymasasdenina</a:t>
            </a:r>
            <a:endParaRPr lang="es-CL" sz="2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s-CL" sz="22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Contacto  : </a:t>
            </a:r>
            <a:r>
              <a:rPr lang="es-CL" sz="22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+569 83968102</a:t>
            </a:r>
            <a:endParaRPr lang="es-CL" sz="2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es-CL" sz="22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CL" sz="2200"/>
          </a:p>
        </p:txBody>
      </p:sp>
    </p:spTree>
    <p:extLst>
      <p:ext uri="{BB962C8B-B14F-4D97-AF65-F5344CB8AC3E}">
        <p14:creationId xmlns:p14="http://schemas.microsoft.com/office/powerpoint/2010/main" val="2895891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53A415-763F-4440-94A8-C54A82095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4675886"/>
            <a:ext cx="3685032" cy="1608328"/>
          </a:xfrm>
        </p:spPr>
        <p:txBody>
          <a:bodyPr>
            <a:normAutofit/>
          </a:bodyPr>
          <a:lstStyle/>
          <a:p>
            <a:r>
              <a:rPr lang="es-CL" sz="36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DULZURA EN TU CAMINO</a:t>
            </a:r>
            <a:endParaRPr lang="es-CL" sz="3600" dirty="0">
              <a:latin typeface="Baskerville Old Face" panose="02020602080505020303" pitchFamily="18" charset="0"/>
            </a:endParaRP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2" cy="448944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6">
            <a:extLst>
              <a:ext uri="{FF2B5EF4-FFF2-40B4-BE49-F238E27FC236}">
                <a16:creationId xmlns:a16="http://schemas.microsoft.com/office/drawing/2014/main" id="{48AADC38-41AB-482C-B8C3-6B9CD91B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040"/>
            <a:ext cx="11548872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857806-6AA8-4415-95B9-B56596F1FCA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r="4322" b="1"/>
          <a:stretch/>
        </p:blipFill>
        <p:spPr bwMode="auto">
          <a:xfrm>
            <a:off x="640080" y="640080"/>
            <a:ext cx="5276088" cy="3291840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BEE6553-ADC0-445E-8382-66F1CC50324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8" r="-2" b="22940"/>
          <a:stretch/>
        </p:blipFill>
        <p:spPr bwMode="auto">
          <a:xfrm>
            <a:off x="6272784" y="640080"/>
            <a:ext cx="5276088" cy="3291840"/>
          </a:xfrm>
          <a:prstGeom prst="rect">
            <a:avLst/>
          </a:prstGeom>
          <a:noFill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EBEA53-8462-4D64-9865-B0BCA4C7E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100" y="4675886"/>
            <a:ext cx="6675627" cy="1605083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spcAft>
                <a:spcPts val="800"/>
              </a:spcAft>
              <a:buNone/>
            </a:pPr>
            <a:endParaRPr lang="es-CL" sz="5500" dirty="0"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s-CL" sz="5500" dirty="0"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s-CL" sz="55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ALEJANDRA NARANJO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55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APODERADA DE 1°A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55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Contacto:+56940371558 +56935226488</a:t>
            </a:r>
          </a:p>
          <a:p>
            <a:pPr marL="0" indent="0">
              <a:spcAft>
                <a:spcPts val="800"/>
              </a:spcAft>
              <a:buNone/>
            </a:pPr>
            <a:endParaRPr lang="es-CL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s-CL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s-CL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2056444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03449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E89C11-828B-426B-BAC2-30D08FDAC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s-CL" sz="3700">
                <a:solidFill>
                  <a:srgbClr val="FFFFFF"/>
                </a:solidFill>
              </a:rPr>
              <a:t>Alto Molle</a:t>
            </a:r>
            <a:br>
              <a:rPr lang="es-CL" sz="3700">
                <a:solidFill>
                  <a:srgbClr val="FFFFFF"/>
                </a:solidFill>
              </a:rPr>
            </a:br>
            <a:r>
              <a:rPr lang="es-CL" sz="3700">
                <a:solidFill>
                  <a:srgbClr val="FFFFFF"/>
                </a:solidFill>
              </a:rPr>
              <a:t>Aceite de Oliva y Aceto Balsámico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A75817-F6FB-4A48-B6CF-A8B32D049BD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9" r="1" b="5752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045038-6369-41E4-BB73-43ABDD47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s-CL" sz="2400" dirty="0">
                <a:solidFill>
                  <a:srgbClr val="FFFFFF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Lisette Astudillo </a:t>
            </a:r>
            <a:r>
              <a:rPr lang="es-CL" sz="2400" dirty="0" err="1">
                <a:solidFill>
                  <a:srgbClr val="FFFFFF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Pavez</a:t>
            </a:r>
            <a:endParaRPr lang="es-CL" sz="2400" dirty="0">
              <a:solidFill>
                <a:srgbClr val="FFFFFF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s-CL" sz="2400" dirty="0">
                <a:solidFill>
                  <a:srgbClr val="FFFFFF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Apoderada de 4°B.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2400" dirty="0">
                <a:solidFill>
                  <a:srgbClr val="FFFFFF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Contacto: +569 86463592.</a:t>
            </a:r>
          </a:p>
          <a:p>
            <a:pPr marL="0" indent="0">
              <a:buNone/>
            </a:pPr>
            <a:endParaRPr lang="es-CL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38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9EB0FA-710C-4FD8-AACD-86C76C096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s-CL" sz="2400" dirty="0">
                <a:latin typeface="Arial" panose="020B0604020202020204" pitchFamily="34" charset="0"/>
                <a:ea typeface="Calibri" panose="020F0502020204030204" pitchFamily="34" charset="0"/>
              </a:rPr>
              <a:t>CENTRO DE ACTIVIDAD FÍSICA Y SALUD INTEGRAL GENKYDO</a:t>
            </a:r>
            <a:endParaRPr lang="es-CL" sz="2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CC2E56-1594-4B86-B144-4078A6ABD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400" dirty="0">
                <a:latin typeface="Arial" panose="020B0604020202020204" pitchFamily="34" charset="0"/>
                <a:ea typeface="Calibri" panose="020F0502020204030204" pitchFamily="34" charset="0"/>
              </a:rPr>
              <a:t>Karina </a:t>
            </a:r>
            <a:r>
              <a:rPr lang="es-CL" sz="2400" dirty="0" err="1">
                <a:latin typeface="Arial" panose="020B0604020202020204" pitchFamily="34" charset="0"/>
                <a:ea typeface="Calibri" panose="020F0502020204030204" pitchFamily="34" charset="0"/>
              </a:rPr>
              <a:t>Cavalla</a:t>
            </a:r>
            <a:endParaRPr lang="es-CL" sz="2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s-CL" sz="2400" dirty="0">
                <a:latin typeface="Arial" panose="020B0604020202020204" pitchFamily="34" charset="0"/>
                <a:ea typeface="Calibri" panose="020F0502020204030204" pitchFamily="34" charset="0"/>
              </a:rPr>
              <a:t>Apoderada de 3°B</a:t>
            </a:r>
          </a:p>
          <a:p>
            <a:pPr marL="0" indent="0">
              <a:buNone/>
            </a:pPr>
            <a:r>
              <a:rPr lang="es-CL" sz="2400" dirty="0">
                <a:latin typeface="Arial" panose="020B0604020202020204" pitchFamily="34" charset="0"/>
                <a:ea typeface="Calibri" panose="020F0502020204030204" pitchFamily="34" charset="0"/>
              </a:rPr>
              <a:t>Contacto:</a:t>
            </a:r>
            <a:br>
              <a:rPr lang="es-CL" sz="2400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s-CL" sz="2400" dirty="0">
                <a:latin typeface="Arial" panose="020B0604020202020204" pitchFamily="34" charset="0"/>
                <a:ea typeface="Calibri" panose="020F0502020204030204" pitchFamily="34" charset="0"/>
              </a:rPr>
              <a:t>+56998755753</a:t>
            </a:r>
            <a:br>
              <a:rPr lang="es-CL" sz="2400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s-CL" sz="2400" dirty="0">
                <a:latin typeface="Arial" panose="020B0604020202020204" pitchFamily="34" charset="0"/>
                <a:ea typeface="Calibri" panose="020F0502020204030204" pitchFamily="34" charset="0"/>
              </a:rPr>
              <a:t>Instagram: @genkydo.karina</a:t>
            </a:r>
            <a:br>
              <a:rPr lang="es-CL" sz="2400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s-CL" sz="2400" dirty="0">
                <a:latin typeface="Arial" panose="020B0604020202020204" pitchFamily="34" charset="0"/>
                <a:ea typeface="Calibri" panose="020F0502020204030204" pitchFamily="34" charset="0"/>
              </a:rPr>
              <a:t>Facebook: @escuelagenkydo</a:t>
            </a:r>
          </a:p>
          <a:p>
            <a:pPr marL="0" indent="0">
              <a:buNone/>
            </a:pPr>
            <a:br>
              <a:rPr lang="es-CL" sz="2000" dirty="0"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es-CL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0A8773-F663-4087-A957-F7E04D69ED2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5743" y="807593"/>
            <a:ext cx="5239568" cy="5239568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818526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2DDE3054-7688-403A-8800-8FA4F1B54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806999-C8A9-40B6-9745-90CE39B4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</p:spPr>
        <p:txBody>
          <a:bodyPr>
            <a:normAutofit/>
          </a:bodyPr>
          <a:lstStyle/>
          <a:p>
            <a:r>
              <a:rPr lang="es-CL" sz="2800"/>
              <a:t>Uniformes Clínicos, Jeans y Buzos</a:t>
            </a:r>
          </a:p>
        </p:txBody>
      </p:sp>
      <p:pic>
        <p:nvPicPr>
          <p:cNvPr id="2054" name="Picture 6" descr="Enamórate de tu mejor calce colombiano 😍... - Tu Amu Jeans , Enamorate De  Tu Mejor Calce Colombiano | Facebook">
            <a:extLst>
              <a:ext uri="{FF2B5EF4-FFF2-40B4-BE49-F238E27FC236}">
                <a16:creationId xmlns:a16="http://schemas.microsoft.com/office/drawing/2014/main" id="{5DF72A4F-1B83-4AF3-BB05-30AFAB3BC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r="6145" b="3"/>
          <a:stretch/>
        </p:blipFill>
        <p:spPr bwMode="auto">
          <a:xfrm>
            <a:off x="554415" y="365760"/>
            <a:ext cx="3584448" cy="363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Buzo Mujer Logo Rosa Gap - Compra Ahora | Dafiti Chile">
            <a:extLst>
              <a:ext uri="{FF2B5EF4-FFF2-40B4-BE49-F238E27FC236}">
                <a16:creationId xmlns:a16="http://schemas.microsoft.com/office/drawing/2014/main" id="{068D857D-7BF5-48BC-AEB6-670C49461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0" r="-1" b="24263"/>
          <a:stretch/>
        </p:blipFill>
        <p:spPr bwMode="auto">
          <a:xfrm>
            <a:off x="4345915" y="365759"/>
            <a:ext cx="3584448" cy="3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iformes clínicos reciclados - Puerto Montt, X Los Lagos - Yapo.cl">
            <a:extLst>
              <a:ext uri="{FF2B5EF4-FFF2-40B4-BE49-F238E27FC236}">
                <a16:creationId xmlns:a16="http://schemas.microsoft.com/office/drawing/2014/main" id="{8735EAFF-56F7-4052-9F9F-5801EED12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" b="-1"/>
          <a:stretch/>
        </p:blipFill>
        <p:spPr bwMode="auto">
          <a:xfrm>
            <a:off x="8137415" y="365759"/>
            <a:ext cx="3584448" cy="3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93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045F18-2316-4D67-B872-A84C07247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824" y="4440602"/>
            <a:ext cx="6860184" cy="1645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CL" dirty="0"/>
              <a:t>Patricia Rojas</a:t>
            </a:r>
          </a:p>
          <a:p>
            <a:pPr marL="0" indent="0">
              <a:buNone/>
            </a:pPr>
            <a:r>
              <a:rPr lang="es-CL" b="1" dirty="0"/>
              <a:t>Contacto: </a:t>
            </a:r>
            <a:r>
              <a:rPr lang="es-CL" b="1" u="sng" dirty="0">
                <a:hlinkClick r:id="rId5"/>
              </a:rPr>
              <a:t>cityjeans73@gmail.com</a:t>
            </a:r>
            <a:endParaRPr lang="es-CL" dirty="0"/>
          </a:p>
          <a:p>
            <a:pPr marL="0" indent="0">
              <a:buNone/>
            </a:pPr>
            <a:endParaRPr lang="es-CL" sz="1800" dirty="0"/>
          </a:p>
        </p:txBody>
      </p:sp>
    </p:spTree>
    <p:extLst>
      <p:ext uri="{BB962C8B-B14F-4D97-AF65-F5344CB8AC3E}">
        <p14:creationId xmlns:p14="http://schemas.microsoft.com/office/powerpoint/2010/main" val="2247449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62183-A1ED-46B9-B845-65CE8AB81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s-CL" b="1" dirty="0"/>
              <a:t>Servicio de Tablas de Picoteo a Domicilio </a:t>
            </a:r>
            <a:endParaRPr lang="es-CL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03FCB9-7386-40B0-A933-367198B80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1800" b="1"/>
              <a:t>Carolina Torres Silva </a:t>
            </a:r>
            <a:endParaRPr lang="es-CL" sz="1800"/>
          </a:p>
          <a:p>
            <a:pPr marL="0" indent="0">
              <a:buNone/>
            </a:pPr>
            <a:r>
              <a:rPr lang="es-CL" sz="1800" b="1"/>
              <a:t>instagram es @tablasdelalto </a:t>
            </a:r>
            <a:endParaRPr lang="es-CL" sz="18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F84180-4728-44F4-9509-B3C9BB4D53B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794608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96B029-38D3-4A9D-AD57-D7837CC9A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s-CL"/>
              <a:t>PRODUCTOS DE BELLEZA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538A79-DF66-40EE-A1B4-5DF538C34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000" b="1" dirty="0"/>
              <a:t>Carolina Torres Silva</a:t>
            </a:r>
          </a:p>
          <a:p>
            <a:pPr marL="0" indent="0">
              <a:buNone/>
            </a:pPr>
            <a:r>
              <a:rPr lang="es-CL" sz="2000" b="1" dirty="0"/>
              <a:t>Contacto: carolinatorressilva@gmail.com</a:t>
            </a:r>
          </a:p>
          <a:p>
            <a:pPr marL="0" indent="0">
              <a:buNone/>
            </a:pPr>
            <a:endParaRPr lang="es-CL" sz="20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743D76D-6424-49D3-9051-1066E76C705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198"/>
          <a:stretch/>
        </p:blipFill>
        <p:spPr bwMode="auto">
          <a:xfrm>
            <a:off x="5712995" y="807593"/>
            <a:ext cx="5405064" cy="5239568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272846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722E8B-1837-4E05-B166-CC515375439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3" r="1" b="1"/>
          <a:stretch/>
        </p:blipFill>
        <p:spPr bwMode="auto"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21" name="Arc 10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39A0401-7CF4-4D23-B468-43A53B67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es-CL"/>
              <a:t>VENTA DE HUEVOS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17AFD5-AA94-4F4C-85DE-AA185B141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/>
              <a:t>Carolina Torres Silva</a:t>
            </a:r>
          </a:p>
          <a:p>
            <a:pPr marL="0" indent="0">
              <a:buNone/>
            </a:pPr>
            <a:r>
              <a:rPr lang="es-CL" b="1"/>
              <a:t>Contacto: carolinatorressilva@gmail.com</a:t>
            </a:r>
          </a:p>
          <a:p>
            <a:pPr marL="0" indent="0">
              <a:buNone/>
            </a:pPr>
            <a:endParaRPr lang="es-CL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0126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82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Bombus dahlbomii en viñedos de Curicó | Redagrícola">
            <a:extLst>
              <a:ext uri="{FF2B5EF4-FFF2-40B4-BE49-F238E27FC236}">
                <a16:creationId xmlns:a16="http://schemas.microsoft.com/office/drawing/2014/main" id="{A3C62580-73CD-4AFF-BCEA-5E66A1AF6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r="20042" b="1"/>
          <a:stretch/>
        </p:blipFill>
        <p:spPr bwMode="auto">
          <a:xfrm>
            <a:off x="-1" y="6"/>
            <a:ext cx="3922776" cy="393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 Canelo, Cera Estampada - Curicó | Facebook">
            <a:extLst>
              <a:ext uri="{FF2B5EF4-FFF2-40B4-BE49-F238E27FC236}">
                <a16:creationId xmlns:a16="http://schemas.microsoft.com/office/drawing/2014/main" id="{22EDA9B3-91D4-437A-BB07-FF6C1CBAF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r="17802"/>
          <a:stretch/>
        </p:blipFill>
        <p:spPr bwMode="auto">
          <a:xfrm>
            <a:off x="4131633" y="10"/>
            <a:ext cx="3922776" cy="39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41" name="Rectangle 84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8BAA251-2969-4862-84D9-88BF8634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s-CL" sz="2400" dirty="0"/>
              <a:t>Miel de Abejas Curicó</a:t>
            </a:r>
          </a:p>
        </p:txBody>
      </p:sp>
      <p:sp>
        <p:nvSpPr>
          <p:cNvPr id="1042" name="Rectangle 86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3" name="Rectangle 88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B07C2F-6DD5-4EE9-8BD1-9AD5D9F8A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464872"/>
            <a:ext cx="3712464" cy="160838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CL" sz="2000" dirty="0"/>
              <a:t>Patricia Rojas</a:t>
            </a:r>
          </a:p>
          <a:p>
            <a:pPr marL="0" indent="0">
              <a:buNone/>
            </a:pPr>
            <a:r>
              <a:rPr lang="es-CL" sz="2000" b="1" dirty="0"/>
              <a:t>Contacto: </a:t>
            </a:r>
            <a:r>
              <a:rPr lang="es-CL" sz="2000" b="1" u="sng" dirty="0">
                <a:hlinkClick r:id="rId4"/>
              </a:rPr>
              <a:t>cityjeans73@gmail.com</a:t>
            </a:r>
            <a:endParaRPr lang="es-CL" sz="2000" dirty="0"/>
          </a:p>
          <a:p>
            <a:endParaRPr lang="es-CL" sz="1700" dirty="0"/>
          </a:p>
        </p:txBody>
      </p:sp>
      <p:pic>
        <p:nvPicPr>
          <p:cNvPr id="1032" name="Picture 8" descr="Propóleos miel 250 Grs. | La Pica de la Abeja">
            <a:extLst>
              <a:ext uri="{FF2B5EF4-FFF2-40B4-BE49-F238E27FC236}">
                <a16:creationId xmlns:a16="http://schemas.microsoft.com/office/drawing/2014/main" id="{17EE6EC0-0E9E-4879-86F6-F28BDD293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9" r="5538" b="-3"/>
          <a:stretch/>
        </p:blipFill>
        <p:spPr bwMode="auto">
          <a:xfrm>
            <a:off x="8269224" y="-6"/>
            <a:ext cx="3922776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126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l Vacanudo.cl, Noticias de Osorno y Los Lagos">
            <a:extLst>
              <a:ext uri="{FF2B5EF4-FFF2-40B4-BE49-F238E27FC236}">
                <a16:creationId xmlns:a16="http://schemas.microsoft.com/office/drawing/2014/main" id="{7336CC87-ABCC-48D2-8A07-005C81085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447CA9-5D0C-4004-A1A4-EC6E0EF70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s-CL" sz="28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Tentaciones de Alicia</a:t>
            </a:r>
            <a:br>
              <a:rPr lang="es-CL" sz="28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L" sz="28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CHOCOLATERÍA ARTESANAL</a:t>
            </a:r>
            <a:endParaRPr lang="es-CL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C2845C-8B50-4D1E-9C02-A3AD2E645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s-CL" sz="24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Daniela Quiroz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s-CL" sz="24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Apoderada Pre-Kinder A</a:t>
            </a:r>
            <a:endParaRPr lang="es-CL" sz="2400" b="1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s-CL" sz="24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Contacto: +569 8 8099052</a:t>
            </a:r>
            <a:endParaRPr lang="es-CL" sz="2400" b="1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s-CL" sz="24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CL" sz="24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Instagram es @dani_alicia_mateo</a:t>
            </a:r>
            <a:endParaRPr lang="es-CL" sz="2400" b="1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es-CL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CL" sz="1800" dirty="0"/>
          </a:p>
        </p:txBody>
      </p:sp>
    </p:spTree>
    <p:extLst>
      <p:ext uri="{BB962C8B-B14F-4D97-AF65-F5344CB8AC3E}">
        <p14:creationId xmlns:p14="http://schemas.microsoft.com/office/powerpoint/2010/main" val="759240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6"/>
            <a:ext cx="2889440" cy="3374708"/>
          </a:xfrm>
          <a:prstGeom prst="rect">
            <a:avLst/>
          </a:prstGeom>
          <a:solidFill>
            <a:srgbClr val="4E712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D57EE3-6B61-4577-A735-96998318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20"/>
            <a:ext cx="2304989" cy="2757904"/>
          </a:xfrm>
        </p:spPr>
        <p:txBody>
          <a:bodyPr>
            <a:normAutofit/>
          </a:bodyPr>
          <a:lstStyle/>
          <a:p>
            <a:r>
              <a:rPr lang="es-CL" sz="3600">
                <a:solidFill>
                  <a:srgbClr val="FFFFFF"/>
                </a:solidFill>
              </a:rPr>
              <a:t>Dulces Momentos Chocolate</a:t>
            </a: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39B380BB-D6E5-4B9A-8ECB-9AED62C0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3741" y="453980"/>
            <a:ext cx="4023359" cy="3368783"/>
          </a:xfrm>
          <a:prstGeom prst="rect">
            <a:avLst/>
          </a:prstGeom>
          <a:solidFill>
            <a:srgbClr val="B5BA23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2397FFD-FA7B-4E94-83D6-8675D4B543B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8921" y="635982"/>
            <a:ext cx="2127660" cy="2986190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97E7429-DEA4-42B2-871B-7490EFFA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719" y="453980"/>
            <a:ext cx="4023359" cy="3368783"/>
          </a:xfrm>
          <a:prstGeom prst="rect">
            <a:avLst/>
          </a:prstGeom>
          <a:solidFill>
            <a:srgbClr val="B5BA23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3D0B98-23D2-45C6-82B5-CAAC996F713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4637" y="635982"/>
            <a:ext cx="2986191" cy="2986191"/>
          </a:xfrm>
          <a:prstGeom prst="rect">
            <a:avLst/>
          </a:prstGeom>
          <a:noFill/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3992578"/>
            <a:ext cx="2889504" cy="2406501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3741" y="3992578"/>
            <a:ext cx="8219337" cy="2406501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181C09-E034-435C-81DF-428005693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3789" y="4004765"/>
            <a:ext cx="7523512" cy="2394314"/>
          </a:xfrm>
        </p:spPr>
        <p:txBody>
          <a:bodyPr anchor="ctr">
            <a:normAutofit fontScale="47500" lnSpcReduction="2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s-C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CL" sz="24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s-CL" sz="5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Pía González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5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Apoderada 3° A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5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Contacto:+56949374933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5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Instagram es @dulcesmomentoschocolate</a:t>
            </a:r>
          </a:p>
          <a:p>
            <a:endParaRPr lang="es-CL" sz="1900" dirty="0"/>
          </a:p>
        </p:txBody>
      </p:sp>
    </p:spTree>
    <p:extLst>
      <p:ext uri="{BB962C8B-B14F-4D97-AF65-F5344CB8AC3E}">
        <p14:creationId xmlns:p14="http://schemas.microsoft.com/office/powerpoint/2010/main" val="23726702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562</Words>
  <Application>Microsoft Office PowerPoint</Application>
  <PresentationFormat>Panorámica</PresentationFormat>
  <Paragraphs>125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Arial</vt:lpstr>
      <vt:lpstr>Baskerville Old Face</vt:lpstr>
      <vt:lpstr>Calibri</vt:lpstr>
      <vt:lpstr>Calibri Light</vt:lpstr>
      <vt:lpstr>Georgia</vt:lpstr>
      <vt:lpstr>Helvetica</vt:lpstr>
      <vt:lpstr>Modern Love Grunge</vt:lpstr>
      <vt:lpstr>Tema de Office</vt:lpstr>
      <vt:lpstr>Presentación de PowerPoint</vt:lpstr>
      <vt:lpstr>Artesanía en Barriles.</vt:lpstr>
      <vt:lpstr>Uniformes Clínicos, Jeans y Buzos</vt:lpstr>
      <vt:lpstr>Servicio de Tablas de Picoteo a Domicilio </vt:lpstr>
      <vt:lpstr>PRODUCTOS DE BELLEZA</vt:lpstr>
      <vt:lpstr>VENTA DE HUEVOS</vt:lpstr>
      <vt:lpstr>Miel de Abejas Curicó</vt:lpstr>
      <vt:lpstr>Tentaciones de Alicia CHOCOLATERÍA ARTESANAL</vt:lpstr>
      <vt:lpstr>Dulces Momentos Chocolate</vt:lpstr>
      <vt:lpstr>VENDO QUESOS RUNCA</vt:lpstr>
      <vt:lpstr>Vendo Miel de Quillay</vt:lpstr>
      <vt:lpstr>Eventos y Decoraciones Magic Candy Bar</vt:lpstr>
      <vt:lpstr>Cajas Día del Niño </vt:lpstr>
      <vt:lpstr>Terapia Flores de Bach</vt:lpstr>
      <vt:lpstr>QUESOS Y MIEL</vt:lpstr>
      <vt:lpstr>  Frutas y verduras a Domicilio </vt:lpstr>
      <vt:lpstr>Venta de Huevos con Despacho a Domicilio Rosa Berrios Ahumada Apoderada 5°B   </vt:lpstr>
      <vt:lpstr>Pastelería Antojos de Agustina  </vt:lpstr>
      <vt:lpstr>Comida Vegana</vt:lpstr>
      <vt:lpstr>Sanitiza tu Hogar  Amonio Cuaternario</vt:lpstr>
      <vt:lpstr>PIZARRAS ACRÍLICAS</vt:lpstr>
      <vt:lpstr>Dulces &amp; Masas de Nina</vt:lpstr>
      <vt:lpstr>DULZURA EN TU CAMINO</vt:lpstr>
      <vt:lpstr>Alto Molle Aceite de Oliva y Aceto Balsámico</vt:lpstr>
      <vt:lpstr>CENTRO DE ACTIVIDAD FÍSICA Y SALUD INTEGRAL GENKYDO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Catálogo de Emprendimientos Familiares</dc:title>
  <dc:creator>Maria Alicia</dc:creator>
  <cp:lastModifiedBy>paulina tello</cp:lastModifiedBy>
  <cp:revision>12</cp:revision>
  <dcterms:created xsi:type="dcterms:W3CDTF">2020-08-26T12:29:11Z</dcterms:created>
  <dcterms:modified xsi:type="dcterms:W3CDTF">2020-08-27T15:48:38Z</dcterms:modified>
</cp:coreProperties>
</file>