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DF3DE-55C2-467B-BA35-84BD9FD0A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E5852-4FC6-46D6-9F60-2EA830DE2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65953-CDA2-4680-B065-FE36EB74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EE0EB-8BA3-4193-BC8F-2C7C386F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89168-8BAF-436C-953A-3759B6D8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02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0B52B-26E2-44C8-B124-BF614F9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1428CE-4A1D-4221-9D39-9B3555368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D0AE2F-E9AB-44BD-B828-AF7C5436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B20E9-056A-47A5-A5E6-3A41E5ED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61091-FD22-4138-BA24-06807C54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73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3A120C-98D0-4995-9186-400B85E43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5D9B0E-DFB5-4A01-B0E0-2F4BC4AF3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6FBDEC-107E-473D-ABC2-199A56C9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988860-EA5D-436A-9D77-081D81D9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04566-4193-4EC7-B4E2-B16D20AC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40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20CBE-8663-476B-9C41-7C88AD01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1423DA-45EA-46A9-B9E8-D45D103E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80D389-B5DB-4044-9F73-D011CC4F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13E40-EA6C-4903-B18C-6A856AF5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C6EC3-A979-4B1F-8168-09F7C804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23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BB5E1-4F5C-4746-9353-6AC1059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FB967-9EB0-47EE-A352-D3758CB0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460DB-9B00-4A64-8167-D51362DB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346138-3B7B-4B98-BA54-CAE713FF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978E6-ACD2-4C86-A0BA-EE3475AA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289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DE32C-0FDB-4411-A3F2-5B701CBD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E0928A-8FEB-4293-B049-EA643F92D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F0E8EB-E4AB-4CEC-AA62-0C2B4AD01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BD092-88EC-4B56-8840-B5DB2D29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602904-5AA5-4CEE-AB93-457A4789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233F7-2FD5-454B-9461-D5577799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49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B68D1-DA8A-435E-81B0-F1096167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A70188-F45D-40C8-A8EC-2FFB7FA78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75F004-B7A5-4E09-AF32-A22A8ED29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2D12F5-22C8-429B-BC54-2502B102F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AB2863-4882-4380-9216-B44291737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B0034A-0633-4E8B-8C02-9D9B4C51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C96257-49AF-4600-879D-DE443673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3C0E31-F0A9-4FAC-B8E6-C473E087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72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E14D4-DDAB-44FC-8A1E-B9BEEF72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0B53F3-63DD-4A66-B5F4-817CF9C8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57DB13-2E36-4719-97D6-32496744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F0FA79-39B8-4F58-AD41-93CE971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32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E27850-599D-4152-977C-6DCAD93E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82C446-26C7-49A6-8043-44E4BA89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7D1C4F-7A7A-4AC5-9476-65EA168F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12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DC6CA-B20E-4C14-9F04-77EF4CF5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06C49-B502-4968-B207-3D1D3F8E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A73B62-8871-43AF-9A5C-7EBE5342F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97BF3C-8225-401B-A4A5-FF63D0EE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2F988B-DE8D-489D-A687-3CD91129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95206-44CC-44C5-A80E-8664B7C3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2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9FCD1-6811-4D3F-913E-3ABF4C7B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097ED7-82DC-4194-88DB-4704892BA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131F45-9477-4E42-8B6F-DDBC24E33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FBD75C-23BD-41A1-9854-A56D3BE0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EBA0B3-2E4B-48E2-AD5D-CBDC7AA1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F56B10-11B7-48A6-89DA-62569B2F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49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949868-0D16-4E1E-9FC1-B6C7399B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2910F-98AB-404F-B6E6-3A4F304E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D542E7-3F33-4EA9-805C-5C0FB0B2E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68B3-400B-4402-B550-AA1CCDCB151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9C5F70-C876-4C31-931F-336383632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AE2419-0F51-48DC-A472-39982AE0A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F684-16B8-4F3B-B150-22DB1868A6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54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21052DC8-9B84-4CF1-8DA8-4DB4E3218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0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B74102B-7D21-43DF-81EB-528612AF7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" y="0"/>
            <a:ext cx="1214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7BE57AB-0976-493A-94D9-52932EC40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480060"/>
            <a:ext cx="1132890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A0E36E64-3B38-4761-A3D0-528AA73A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3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921A4AF-3A7B-4B17-9341-034E9FC3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F99FDC1-C493-4C5C-BFBD-3A3F1FBDF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Alicia</dc:creator>
  <cp:lastModifiedBy>Maria Alicia</cp:lastModifiedBy>
  <cp:revision>9</cp:revision>
  <dcterms:created xsi:type="dcterms:W3CDTF">2020-10-08T16:52:56Z</dcterms:created>
  <dcterms:modified xsi:type="dcterms:W3CDTF">2020-10-09T00:21:33Z</dcterms:modified>
</cp:coreProperties>
</file>