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3488E-0AE9-4C4B-B7CC-C55026F740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7073B0F-178B-4F9F-A54B-7BDABFE2C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C93D57-A4A4-45EC-846F-68A6620E3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C531B2-591B-40D7-A69E-FCEFE88B9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01FF06-773C-4DFB-A4B2-FAF789F76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800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28A0D6-22CA-42EE-8C03-99226E8F3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B85C78E-8D48-4A7A-87FA-E89CAF98D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5B7094-9288-472A-A248-577D92D39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6834C73-1A6D-448F-8BE1-A600879BE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654D60-C1EA-48B2-B21B-6786361C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3848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7A910C1-28F1-43B9-9AC6-204C7C8BD2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F438450-18F1-454E-A72E-DCC164010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29169-F7FD-46E7-9426-AF6803130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28F589-1F1F-4E00-A9CC-BBC06228C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458227-7004-4E58-A555-F2BB8E201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5460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2F7FA3-E0F8-4F99-81F1-6000AB77B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81876E-20E3-4309-8F08-4C7C3FC73F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6A2F69-FB37-4A94-9DBC-B464BEB4E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588777-87E1-44B5-B275-0813E56F3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FF1BFF-4C35-4B36-AA20-70F0CFE53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402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A9D07F-3A8D-4E5C-9FEE-D2567418D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9D6194-42B2-4392-8999-5D1BB21AA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0D8805-5FB4-4CAC-A587-185FE9C37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9B6F83-2024-4EFC-9DFC-9DA5DCDB8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B15CD8-B88F-47BA-B2A6-E38529DE9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9405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12E4B-599D-4580-AEDB-386F4D204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09C993-9F95-43EA-869B-E2A3F98F96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490EF95-C3C6-461B-AEF0-41738683A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E93DB8-97D4-4705-B595-19CC6D386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0B92C5-C2C9-49DD-B7F8-4B6A01B3B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F6806D-A161-4BFB-808A-4F4AB6FC4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998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E1FCFE-EF9B-462C-A3BF-EF4EC560F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EAF8C79-BD08-4A3F-B60B-4998E1375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0F68411-AC07-4889-AC14-3151D0486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C5C5F78-979F-4C6B-A268-EF7165C443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B7AC938-4A4F-4264-907C-7C188E2146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16FB9C4-4038-445F-95AD-99969830A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54B80EC-66AB-45AD-933A-AD6621CF5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82D443B-A7C6-4130-8AA8-59AB614C3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6782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AA23FB-52AB-49EE-AD68-A55D01EC9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172E834-A650-45E7-B0B2-0F778CB7E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9053E5D-CF16-4405-8C6A-A3C845932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4D4B428-36BA-4ACD-ACA6-045E7F46E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9874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33F414B-BE8B-420F-8B81-B1BA81EB7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63C0240-D1B1-4DD3-886A-4DDD8398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0917573-4CD8-484B-9AC8-6986944E5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18760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193E61-9E94-44A1-B45A-C7E2472A9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06D3675-FEB5-442B-B26E-CF42A9B2C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136E30-7FB0-49AC-97EB-8EACCCB92C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095C5A-564D-4ACC-A910-FB0B35AE1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D89C77-C4B8-4DD1-81DC-3BA1465C9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50E00E1-47B4-4EE5-A9BC-830CEF53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8225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F96831-4ACA-40AC-A5A0-AAA556B80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95BD2BD-4458-4E48-989B-BBB2A4CD4A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4B16A5-3673-4BB0-AFC2-51846A5F16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3DBEDC8-B1F1-4CD9-81D0-73CEEC86B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3C15E8C-387D-43F9-BB5F-08919F2F8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2AA146-FE28-4061-83E0-089D566E1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9970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4600992-8EFE-4EB8-AC68-209CF092D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8905B2-565E-44CB-88A8-C1D022EEC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C2409E8-5422-4893-B710-D32867EBF4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36020-BADB-4F88-BC38-48C4D70C5267}" type="datetimeFigureOut">
              <a:rPr lang="es-CL" smtClean="0"/>
              <a:t>22-11-2020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D1159E-4735-42C3-A004-CD5807594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1CC52B0-C7B3-41C9-8594-A4E615C886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43FF8-C3C6-4A58-ACA4-C4E75D5A22F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3315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56F5174-31D9-4DBB-AAB7-A1FD7BDB13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5614875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E113210-7872-481A-ADE6-3A05CCAF5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B6CF7D0-62F9-40ED-A476-66D5CB5A5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876" y="802955"/>
            <a:ext cx="6196910" cy="145405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br>
              <a:rPr lang="en-US" sz="3100" b="1" dirty="0">
                <a:solidFill>
                  <a:srgbClr val="000000"/>
                </a:solidFill>
              </a:rPr>
            </a:br>
            <a:r>
              <a:rPr lang="en-US" sz="3200" dirty="0">
                <a:solidFill>
                  <a:srgbClr val="0070C0"/>
                </a:solidFill>
              </a:rPr>
              <a:t>ESTUDIANTES COMPAÑÍA DE MARÍA </a:t>
            </a:r>
          </a:p>
        </p:txBody>
      </p:sp>
      <p:sp>
        <p:nvSpPr>
          <p:cNvPr id="17" name="Freeform 62">
            <a:extLst>
              <a:ext uri="{FF2B5EF4-FFF2-40B4-BE49-F238E27FC236}">
                <a16:creationId xmlns:a16="http://schemas.microsoft.com/office/drawing/2014/main" id="{F9A95BEE-6BB1-4A28-A8E6-A34B2E42E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8619"/>
            <a:ext cx="500043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Marcador de contenido 7" descr="Imagen que contiene edificio, mujer, viejo, sostener&#10;&#10;Descripción generada automáticamente">
            <a:extLst>
              <a:ext uri="{FF2B5EF4-FFF2-40B4-BE49-F238E27FC236}">
                <a16:creationId xmlns:a16="http://schemas.microsoft.com/office/drawing/2014/main" id="{9183973A-757E-4301-9576-24A612458A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8" r="1477" b="-3"/>
          <a:stretch/>
        </p:blipFill>
        <p:spPr>
          <a:xfrm>
            <a:off x="0" y="897131"/>
            <a:ext cx="4838021" cy="5063738"/>
          </a:xfrm>
          <a:custGeom>
            <a:avLst/>
            <a:gdLst/>
            <a:ahLst/>
            <a:cxnLst/>
            <a:rect l="l" t="t" r="r" b="b"/>
            <a:pathLst>
              <a:path w="4838041" h="5063738">
                <a:moveTo>
                  <a:pt x="2306172" y="0"/>
                </a:moveTo>
                <a:cubicBezTo>
                  <a:pt x="3704485" y="0"/>
                  <a:pt x="4838041" y="1133556"/>
                  <a:pt x="4838041" y="2531869"/>
                </a:cubicBezTo>
                <a:cubicBezTo>
                  <a:pt x="4838041" y="3930182"/>
                  <a:pt x="3704485" y="5063738"/>
                  <a:pt x="2306172" y="5063738"/>
                </a:cubicBezTo>
                <a:cubicBezTo>
                  <a:pt x="1344832" y="5063738"/>
                  <a:pt x="508631" y="4527956"/>
                  <a:pt x="79886" y="3738709"/>
                </a:cubicBezTo>
                <a:lnTo>
                  <a:pt x="0" y="3572876"/>
                </a:lnTo>
                <a:lnTo>
                  <a:pt x="0" y="1490863"/>
                </a:lnTo>
                <a:lnTo>
                  <a:pt x="79886" y="1325030"/>
                </a:lnTo>
                <a:cubicBezTo>
                  <a:pt x="508631" y="535783"/>
                  <a:pt x="1344832" y="0"/>
                  <a:pt x="2306172" y="0"/>
                </a:cubicBezTo>
                <a:close/>
              </a:path>
            </a:pathLst>
          </a:custGeom>
          <a:effectLst>
            <a:softEdge rad="0"/>
          </a:effec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69DBD20E-AAD5-4332-8FAB-121478041FFD}"/>
              </a:ext>
            </a:extLst>
          </p:cNvPr>
          <p:cNvSpPr txBox="1"/>
          <p:nvPr/>
        </p:nvSpPr>
        <p:spPr>
          <a:xfrm>
            <a:off x="6090574" y="2421682"/>
            <a:ext cx="5721212" cy="36392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1569720">
              <a:lnSpc>
                <a:spcPct val="90000"/>
              </a:lnSpc>
              <a:spcAft>
                <a:spcPts val="800"/>
              </a:spcAft>
            </a:pPr>
            <a:r>
              <a:rPr lang="en-US" sz="2400" b="1" i="1" dirty="0">
                <a:solidFill>
                  <a:srgbClr val="002060"/>
                </a:solidFill>
                <a:effectLst/>
              </a:rPr>
              <a:t>“De tus manos, Señor, he recibido este don de acompañar a estas y estos </a:t>
            </a:r>
            <a:r>
              <a:rPr lang="en-US" sz="2400" b="1" i="1" dirty="0">
                <a:solidFill>
                  <a:srgbClr val="002060"/>
                </a:solidFill>
              </a:rPr>
              <a:t>Estudiantes.</a:t>
            </a:r>
            <a:endParaRPr lang="en-US" sz="2400" b="1" dirty="0">
              <a:solidFill>
                <a:srgbClr val="002060"/>
              </a:solidFill>
              <a:effectLst/>
            </a:endParaRPr>
          </a:p>
          <a:p>
            <a:pPr marL="1569720">
              <a:lnSpc>
                <a:spcPct val="90000"/>
              </a:lnSpc>
              <a:spcAft>
                <a:spcPts val="800"/>
              </a:spcAft>
            </a:pPr>
            <a:r>
              <a:rPr lang="en-US" sz="2400" b="1" i="1" dirty="0">
                <a:solidFill>
                  <a:srgbClr val="002060"/>
                </a:solidFill>
                <a:effectLst/>
              </a:rPr>
              <a:t>A ti , Señor,  los presento, </a:t>
            </a:r>
          </a:p>
          <a:p>
            <a:pPr marL="1569720">
              <a:lnSpc>
                <a:spcPct val="90000"/>
              </a:lnSpc>
              <a:spcAft>
                <a:spcPts val="800"/>
              </a:spcAft>
            </a:pPr>
            <a:r>
              <a:rPr lang="en-US" sz="2400" b="1" i="1" dirty="0">
                <a:solidFill>
                  <a:srgbClr val="002060"/>
                </a:solidFill>
              </a:rPr>
              <a:t>son</a:t>
            </a:r>
            <a:r>
              <a:rPr lang="en-US" sz="2400" b="1" i="1" dirty="0">
                <a:solidFill>
                  <a:srgbClr val="002060"/>
                </a:solidFill>
                <a:effectLst/>
              </a:rPr>
              <a:t> propiedad tuya,</a:t>
            </a:r>
            <a:endParaRPr lang="en-US" sz="2400" b="1" dirty="0">
              <a:solidFill>
                <a:srgbClr val="002060"/>
              </a:solidFill>
              <a:effectLst/>
            </a:endParaRPr>
          </a:p>
          <a:p>
            <a:pPr marL="1569720">
              <a:lnSpc>
                <a:spcPct val="90000"/>
              </a:lnSpc>
              <a:spcAft>
                <a:spcPts val="800"/>
              </a:spcAft>
            </a:pPr>
            <a:r>
              <a:rPr lang="en-US" sz="2400" b="1" i="1" dirty="0">
                <a:solidFill>
                  <a:srgbClr val="002060"/>
                </a:solidFill>
                <a:effectLst/>
              </a:rPr>
              <a:t> las ofrezco y bendigo en el </a:t>
            </a:r>
            <a:r>
              <a:rPr lang="en-US" sz="2400" b="1" i="1" dirty="0">
                <a:solidFill>
                  <a:srgbClr val="002060"/>
                </a:solidFill>
              </a:rPr>
              <a:t>deseo que les bendigas como </a:t>
            </a:r>
            <a:r>
              <a:rPr lang="en-US" sz="2400" b="1" i="1" dirty="0">
                <a:solidFill>
                  <a:srgbClr val="002060"/>
                </a:solidFill>
                <a:effectLst/>
              </a:rPr>
              <a:t> primicias…”</a:t>
            </a:r>
          </a:p>
          <a:p>
            <a:pPr marL="1569720">
              <a:lnSpc>
                <a:spcPct val="90000"/>
              </a:lnSpc>
              <a:spcAft>
                <a:spcPts val="800"/>
              </a:spcAft>
            </a:pPr>
            <a:r>
              <a:rPr lang="en-US" b="1" i="1" dirty="0">
                <a:solidFill>
                  <a:srgbClr val="002060"/>
                </a:solidFill>
                <a:effectLst/>
              </a:rPr>
              <a:t>Santa Juana de Lestonnac</a:t>
            </a:r>
            <a:endParaRPr lang="en-US" b="1" dirty="0">
              <a:solidFill>
                <a:srgbClr val="00206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25747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Imagen que contiene ropa, persona, vestido, mujer&#10;&#10;Descripción generada automáticamente">
            <a:extLst>
              <a:ext uri="{FF2B5EF4-FFF2-40B4-BE49-F238E27FC236}">
                <a16:creationId xmlns:a16="http://schemas.microsoft.com/office/drawing/2014/main" id="{C36D0BD3-A33C-4708-8697-BAFC084D23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18485"/>
          <a:stretch/>
        </p:blipFill>
        <p:spPr>
          <a:xfrm>
            <a:off x="5797543" y="10"/>
            <a:ext cx="6394152" cy="685799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E2D7A921-AB9D-4D50-A26B-32319AE07D88}"/>
              </a:ext>
            </a:extLst>
          </p:cNvPr>
          <p:cNvSpPr/>
          <p:nvPr/>
        </p:nvSpPr>
        <p:spPr>
          <a:xfrm>
            <a:off x="603315" y="103695"/>
            <a:ext cx="4908486" cy="6608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BENDITA SEA TU PUREZA, VIRGEN NIÑA: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Porque fue la fuerza del Espíritu,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en tu sí de niña y virgen,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la que alumbró el amanecer de un tiempo nuevo,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que esta misma fuerza y energía creadora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siga generando en nosotras/os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entusiasmo, corage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y el gozo que nace de la esperanza.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Que nos sostenga y dinamice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para vivir con hondura y sentido.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Que nos impulse a ensanchar nuestros horizontes conocidos,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para arriesgarnos lúcida y responsablemente,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a vivir en disponibilidad,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a creer que siempre es posible ir más allá,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a, confiadamente, ¡seguir adelante!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desde las certezas aprendidas en Compañía de María.</a:t>
            </a:r>
            <a:endParaRPr lang="en-US" sz="1600" dirty="0">
              <a:solidFill>
                <a:srgbClr val="000000"/>
              </a:solidFill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1600" b="1" dirty="0">
                <a:solidFill>
                  <a:srgbClr val="000000"/>
                </a:solidFill>
              </a:rPr>
              <a:t>Amén</a:t>
            </a:r>
            <a:endParaRPr lang="en-US" sz="1600" dirty="0">
              <a:solidFill>
                <a:srgbClr val="000000"/>
              </a:solidFill>
            </a:endParaRPr>
          </a:p>
          <a:p>
            <a:pPr marL="114300" lvl="0" algn="ctr">
              <a:lnSpc>
                <a:spcPct val="90000"/>
              </a:lnSpc>
              <a:spcAft>
                <a:spcPts val="600"/>
              </a:spcAft>
              <a:tabLst>
                <a:tab pos="457200" algn="l"/>
              </a:tabLst>
            </a:pPr>
            <a:endParaRPr lang="en-US" sz="1600" dirty="0">
              <a:solidFill>
                <a:srgbClr val="000000"/>
              </a:solidFill>
            </a:endParaRPr>
          </a:p>
          <a:p>
            <a:pPr lvl="0" algn="ctr">
              <a:lnSpc>
                <a:spcPct val="90000"/>
              </a:lnSpc>
              <a:spcAft>
                <a:spcPts val="600"/>
              </a:spcAft>
              <a:tabLst>
                <a:tab pos="457200" algn="l"/>
              </a:tabLst>
            </a:pPr>
            <a:r>
              <a:rPr lang="en-US" sz="1600" b="1" dirty="0">
                <a:solidFill>
                  <a:srgbClr val="000000"/>
                </a:solidFill>
              </a:rPr>
              <a:t>Fiesta Virgen Niña 21  Noviembre 2020</a:t>
            </a:r>
            <a:endParaRPr lang="en-US" sz="1600" dirty="0">
              <a:solidFill>
                <a:srgbClr val="000000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b="1" dirty="0">
                <a:solidFill>
                  <a:srgbClr val="000000"/>
                </a:solidFill>
              </a:rPr>
              <a:t> </a:t>
            </a:r>
            <a:endParaRPr lang="en-US" sz="500" dirty="0">
              <a:solidFill>
                <a:srgbClr val="000000"/>
              </a:solidFill>
              <a:effectLst/>
            </a:endParaRPr>
          </a:p>
        </p:txBody>
      </p:sp>
      <p:pic>
        <p:nvPicPr>
          <p:cNvPr id="8" name="Imagen 7" descr="Icono&#10;&#10;Descripción generada automáticamente">
            <a:extLst>
              <a:ext uri="{FF2B5EF4-FFF2-40B4-BE49-F238E27FC236}">
                <a16:creationId xmlns:a16="http://schemas.microsoft.com/office/drawing/2014/main" id="{D97794DB-372F-4D85-BFDD-3ACF9B8F71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115" y="203828"/>
            <a:ext cx="1524457" cy="1407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909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9CD2D09-B1BB-4DF5-9E1C-3D21B21ED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0431" y="0"/>
            <a:ext cx="6271569" cy="6858000"/>
          </a:xfrm>
          <a:prstGeom prst="rect">
            <a:avLst/>
          </a:prstGeom>
          <a:gradFill>
            <a:gsLst>
              <a:gs pos="0">
                <a:schemeClr val="accent4"/>
              </a:gs>
              <a:gs pos="25000">
                <a:schemeClr val="accent4"/>
              </a:gs>
              <a:gs pos="94000">
                <a:schemeClr val="accent2"/>
              </a:gs>
              <a:gs pos="100000">
                <a:schemeClr val="accent2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3355637-BA71-4F63-94C9-E77BF81BD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CFA7A1-019A-4A1C-8877-710A2C293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328" y="264160"/>
            <a:ext cx="4974472" cy="6603315"/>
          </a:xfrm>
        </p:spPr>
        <p:txBody>
          <a:bodyPr anchor="ctr">
            <a:normAutofit/>
          </a:bodyPr>
          <a:lstStyle/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“DE TUS MANOS, SEÑOR, HE RECIBIDO EL DON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ACOMPAÑAR A ESTAS Y ESTOS ESTUDIANTES.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TI, SEÑOR, LOS PRESENTO, SON PROPIEDAD TUYA,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LOS OFREZCO EN EL DESEO QUE 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BENDIGAS COMO PRIMICIAS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 PIDO: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 LA TIERRA SE VAYA HACIENDO, CAMINO ANTE TUS PASOS.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 EL VIENTO SOPLE A SUS ESPALDAS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 EL SOL BRILLE CÁLIDO SOBRE SUS ROSTROS;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 LA LLUVIA CAIGA SUAVEMENTE SOBRE ELLOS.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 TODO DON DE DIOS, CREZCA EN ELLOS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LES AYUDE A LLEVAR LA ALEGRÍA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LOS CORAZONES DE CUANTOS AMAN.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HASTA CUANDO NOS VOLVAMOS A ENCONTRAR,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DIOS LES GUARDE EN LA PALMA DE SU MANO Y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COMPAÑÍA DE MARÍA SIGAN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es-MX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CAMINANDO POR LA VIDA.”</a:t>
            </a:r>
            <a:endParaRPr lang="es-CL" sz="1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spcAft>
                <a:spcPts val="0"/>
              </a:spcAft>
              <a:buNone/>
            </a:pPr>
            <a:endParaRPr lang="es-CL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CL" sz="800" dirty="0">
              <a:solidFill>
                <a:srgbClr val="000000"/>
              </a:solidFill>
            </a:endParaRPr>
          </a:p>
        </p:txBody>
      </p:sp>
      <p:sp>
        <p:nvSpPr>
          <p:cNvPr id="13" name="Freeform 49">
            <a:extLst>
              <a:ext uri="{FF2B5EF4-FFF2-40B4-BE49-F238E27FC236}">
                <a16:creationId xmlns:a16="http://schemas.microsoft.com/office/drawing/2014/main" id="{967C29FE-FD32-4AFB-AD20-DBDF5864B2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13915" y="590635"/>
            <a:ext cx="5478085" cy="6276841"/>
          </a:xfrm>
          <a:custGeom>
            <a:avLst/>
            <a:gdLst>
              <a:gd name="connsiteX0" fmla="*/ 2178155 w 5478085"/>
              <a:gd name="connsiteY0" fmla="*/ 0 h 6276841"/>
              <a:gd name="connsiteX1" fmla="*/ 5478085 w 5478085"/>
              <a:gd name="connsiteY1" fmla="*/ 3299930 h 6276841"/>
              <a:gd name="connsiteX2" fmla="*/ 3751098 w 5478085"/>
              <a:gd name="connsiteY2" fmla="*/ 6201577 h 6276841"/>
              <a:gd name="connsiteX3" fmla="*/ 3594858 w 5478085"/>
              <a:gd name="connsiteY3" fmla="*/ 6276841 h 6276841"/>
              <a:gd name="connsiteX4" fmla="*/ 761453 w 5478085"/>
              <a:gd name="connsiteY4" fmla="*/ 6276841 h 6276841"/>
              <a:gd name="connsiteX5" fmla="*/ 605213 w 5478085"/>
              <a:gd name="connsiteY5" fmla="*/ 6201577 h 6276841"/>
              <a:gd name="connsiteX6" fmla="*/ 79093 w 5478085"/>
              <a:gd name="connsiteY6" fmla="*/ 5846317 h 6276841"/>
              <a:gd name="connsiteX7" fmla="*/ 0 w 5478085"/>
              <a:gd name="connsiteY7" fmla="*/ 5774432 h 6276841"/>
              <a:gd name="connsiteX8" fmla="*/ 0 w 5478085"/>
              <a:gd name="connsiteY8" fmla="*/ 825429 h 6276841"/>
              <a:gd name="connsiteX9" fmla="*/ 79093 w 5478085"/>
              <a:gd name="connsiteY9" fmla="*/ 753544 h 6276841"/>
              <a:gd name="connsiteX10" fmla="*/ 2178155 w 5478085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78085" h="6276841">
                <a:moveTo>
                  <a:pt x="2178155" y="0"/>
                </a:moveTo>
                <a:cubicBezTo>
                  <a:pt x="4000656" y="0"/>
                  <a:pt x="5478085" y="1477429"/>
                  <a:pt x="5478085" y="3299930"/>
                </a:cubicBezTo>
                <a:cubicBezTo>
                  <a:pt x="5478085" y="4552900"/>
                  <a:pt x="4779769" y="5642769"/>
                  <a:pt x="3751098" y="6201577"/>
                </a:cubicBezTo>
                <a:lnTo>
                  <a:pt x="3594858" y="6276841"/>
                </a:lnTo>
                <a:lnTo>
                  <a:pt x="761453" y="6276841"/>
                </a:lnTo>
                <a:lnTo>
                  <a:pt x="605213" y="6201577"/>
                </a:lnTo>
                <a:cubicBezTo>
                  <a:pt x="418182" y="6099975"/>
                  <a:pt x="242071" y="5980818"/>
                  <a:pt x="79093" y="5846317"/>
                </a:cubicBezTo>
                <a:lnTo>
                  <a:pt x="0" y="5774432"/>
                </a:lnTo>
                <a:lnTo>
                  <a:pt x="0" y="825429"/>
                </a:lnTo>
                <a:lnTo>
                  <a:pt x="79093" y="753544"/>
                </a:lnTo>
                <a:cubicBezTo>
                  <a:pt x="649516" y="282789"/>
                  <a:pt x="1380811" y="0"/>
                  <a:pt x="2178155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4"/>
                </a:gs>
                <a:gs pos="23000">
                  <a:schemeClr val="accent4"/>
                </a:gs>
                <a:gs pos="83000">
                  <a:schemeClr val="accent2"/>
                </a:gs>
                <a:gs pos="100000">
                  <a:schemeClr val="accent2"/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n 3" descr="Imagen que contiene edificio, mujer, viejo, sostener&#10;&#10;Descripción generada automáticamente">
            <a:extLst>
              <a:ext uri="{FF2B5EF4-FFF2-40B4-BE49-F238E27FC236}">
                <a16:creationId xmlns:a16="http://schemas.microsoft.com/office/drawing/2014/main" id="{9473B3A0-4FCC-48E7-A35F-BC0EBBEEF66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99" r="5803" b="3"/>
          <a:stretch/>
        </p:blipFill>
        <p:spPr>
          <a:xfrm>
            <a:off x="6893318" y="770037"/>
            <a:ext cx="5298683" cy="6097438"/>
          </a:xfrm>
          <a:custGeom>
            <a:avLst/>
            <a:gdLst/>
            <a:ahLst/>
            <a:cxnLst/>
            <a:rect l="l" t="t" r="r" b="b"/>
            <a:pathLst>
              <a:path w="5298683" h="6097438">
                <a:moveTo>
                  <a:pt x="3120528" y="0"/>
                </a:moveTo>
                <a:cubicBezTo>
                  <a:pt x="3874524" y="0"/>
                  <a:pt x="4566062" y="267415"/>
                  <a:pt x="5105473" y="712577"/>
                </a:cubicBezTo>
                <a:lnTo>
                  <a:pt x="5298683" y="888178"/>
                </a:lnTo>
                <a:lnTo>
                  <a:pt x="5298683" y="5352876"/>
                </a:lnTo>
                <a:lnTo>
                  <a:pt x="5105473" y="5528477"/>
                </a:lnTo>
                <a:cubicBezTo>
                  <a:pt x="4874296" y="5719261"/>
                  <a:pt x="4615179" y="5877397"/>
                  <a:pt x="4335177" y="5995828"/>
                </a:cubicBezTo>
                <a:lnTo>
                  <a:pt x="4057556" y="6097438"/>
                </a:lnTo>
                <a:lnTo>
                  <a:pt x="2183499" y="6097438"/>
                </a:lnTo>
                <a:lnTo>
                  <a:pt x="1905878" y="5995828"/>
                </a:lnTo>
                <a:cubicBezTo>
                  <a:pt x="785873" y="5522106"/>
                  <a:pt x="0" y="4413092"/>
                  <a:pt x="0" y="3120527"/>
                </a:cubicBezTo>
                <a:cubicBezTo>
                  <a:pt x="0" y="1397108"/>
                  <a:pt x="1397108" y="0"/>
                  <a:pt x="312052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459223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310</Words>
  <Application>Microsoft Office PowerPoint</Application>
  <PresentationFormat>Panorámica</PresentationFormat>
  <Paragraphs>43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Tema de Office</vt:lpstr>
      <vt:lpstr> ESTUDIANTES COMPAÑÍA DE MARÍA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ESTUDIANTES COMPAÑÍA DE MARÍA</dc:title>
  <dc:creator>Maria Alicia</dc:creator>
  <cp:lastModifiedBy>Maria Alicia</cp:lastModifiedBy>
  <cp:revision>12</cp:revision>
  <dcterms:created xsi:type="dcterms:W3CDTF">2020-11-19T09:48:33Z</dcterms:created>
  <dcterms:modified xsi:type="dcterms:W3CDTF">2020-11-23T01:33:04Z</dcterms:modified>
</cp:coreProperties>
</file>