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58" r:id="rId5"/>
    <p:sldId id="259" r:id="rId6"/>
    <p:sldId id="260" r:id="rId7"/>
    <p:sldId id="261" r:id="rId8"/>
    <p:sldId id="262" r:id="rId9"/>
    <p:sldId id="263" r:id="rId10"/>
    <p:sldId id="264" r:id="rId11"/>
    <p:sldId id="265" r:id="rId12"/>
    <p:sldId id="266" r:id="rId1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3D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524BC-5CD6-4C3A-AAFB-4AA418F6D75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5841D5C3-332A-4610-A02A-243C3B5A97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5142B70F-907C-4B32-B637-6B832BEBFD69}"/>
              </a:ext>
            </a:extLst>
          </p:cNvPr>
          <p:cNvSpPr>
            <a:spLocks noGrp="1"/>
          </p:cNvSpPr>
          <p:nvPr>
            <p:ph type="dt" sz="half" idx="10"/>
          </p:nvPr>
        </p:nvSpPr>
        <p:spPr/>
        <p:txBody>
          <a:bodyPr/>
          <a:lstStyle/>
          <a:p>
            <a:fld id="{F9E34CD7-338C-482B-AB67-D1C2729D607E}" type="datetimeFigureOut">
              <a:rPr lang="es-CL" smtClean="0"/>
              <a:t>15-11-2020</a:t>
            </a:fld>
            <a:endParaRPr lang="es-CL"/>
          </a:p>
        </p:txBody>
      </p:sp>
      <p:sp>
        <p:nvSpPr>
          <p:cNvPr id="5" name="Marcador de pie de página 4">
            <a:extLst>
              <a:ext uri="{FF2B5EF4-FFF2-40B4-BE49-F238E27FC236}">
                <a16:creationId xmlns:a16="http://schemas.microsoft.com/office/drawing/2014/main" id="{D44DA339-CE46-434C-9A00-04A3F3C6070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6264542-481D-4366-9620-26150644297A}"/>
              </a:ext>
            </a:extLst>
          </p:cNvPr>
          <p:cNvSpPr>
            <a:spLocks noGrp="1"/>
          </p:cNvSpPr>
          <p:nvPr>
            <p:ph type="sldNum" sz="quarter" idx="12"/>
          </p:nvPr>
        </p:nvSpPr>
        <p:spPr/>
        <p:txBody>
          <a:bodyPr/>
          <a:lstStyle/>
          <a:p>
            <a:fld id="{45306218-048E-4C58-983A-4B3853A35B86}" type="slidenum">
              <a:rPr lang="es-CL" smtClean="0"/>
              <a:t>‹Nº›</a:t>
            </a:fld>
            <a:endParaRPr lang="es-CL"/>
          </a:p>
        </p:txBody>
      </p:sp>
    </p:spTree>
    <p:extLst>
      <p:ext uri="{BB962C8B-B14F-4D97-AF65-F5344CB8AC3E}">
        <p14:creationId xmlns:p14="http://schemas.microsoft.com/office/powerpoint/2010/main" val="380937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20680C-C2F8-485E-B978-337BB12D0E5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866BFAF-3E71-4E4D-A122-E920492CE3C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AE5E5C5-2F50-428E-BEF7-2DE0F4164C55}"/>
              </a:ext>
            </a:extLst>
          </p:cNvPr>
          <p:cNvSpPr>
            <a:spLocks noGrp="1"/>
          </p:cNvSpPr>
          <p:nvPr>
            <p:ph type="dt" sz="half" idx="10"/>
          </p:nvPr>
        </p:nvSpPr>
        <p:spPr/>
        <p:txBody>
          <a:bodyPr/>
          <a:lstStyle/>
          <a:p>
            <a:fld id="{F9E34CD7-338C-482B-AB67-D1C2729D607E}" type="datetimeFigureOut">
              <a:rPr lang="es-CL" smtClean="0"/>
              <a:t>15-11-2020</a:t>
            </a:fld>
            <a:endParaRPr lang="es-CL"/>
          </a:p>
        </p:txBody>
      </p:sp>
      <p:sp>
        <p:nvSpPr>
          <p:cNvPr id="5" name="Marcador de pie de página 4">
            <a:extLst>
              <a:ext uri="{FF2B5EF4-FFF2-40B4-BE49-F238E27FC236}">
                <a16:creationId xmlns:a16="http://schemas.microsoft.com/office/drawing/2014/main" id="{6FD6E024-8EC3-41A6-8AD1-2C9C10256B8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B85FEEB-D115-4FF9-B1DC-E2DACF9A3755}"/>
              </a:ext>
            </a:extLst>
          </p:cNvPr>
          <p:cNvSpPr>
            <a:spLocks noGrp="1"/>
          </p:cNvSpPr>
          <p:nvPr>
            <p:ph type="sldNum" sz="quarter" idx="12"/>
          </p:nvPr>
        </p:nvSpPr>
        <p:spPr/>
        <p:txBody>
          <a:bodyPr/>
          <a:lstStyle/>
          <a:p>
            <a:fld id="{45306218-048E-4C58-983A-4B3853A35B86}" type="slidenum">
              <a:rPr lang="es-CL" smtClean="0"/>
              <a:t>‹Nº›</a:t>
            </a:fld>
            <a:endParaRPr lang="es-CL"/>
          </a:p>
        </p:txBody>
      </p:sp>
    </p:spTree>
    <p:extLst>
      <p:ext uri="{BB962C8B-B14F-4D97-AF65-F5344CB8AC3E}">
        <p14:creationId xmlns:p14="http://schemas.microsoft.com/office/powerpoint/2010/main" val="1344364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2AA873-F5C4-4C7C-A37E-8C23A5FCE2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FD5049EA-C280-4601-BAD1-BE371BE56ED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84A6F2B-0B1F-42F9-8A34-33C36F4EBCAF}"/>
              </a:ext>
            </a:extLst>
          </p:cNvPr>
          <p:cNvSpPr>
            <a:spLocks noGrp="1"/>
          </p:cNvSpPr>
          <p:nvPr>
            <p:ph type="dt" sz="half" idx="10"/>
          </p:nvPr>
        </p:nvSpPr>
        <p:spPr/>
        <p:txBody>
          <a:bodyPr/>
          <a:lstStyle/>
          <a:p>
            <a:fld id="{F9E34CD7-338C-482B-AB67-D1C2729D607E}" type="datetimeFigureOut">
              <a:rPr lang="es-CL" smtClean="0"/>
              <a:t>15-11-2020</a:t>
            </a:fld>
            <a:endParaRPr lang="es-CL"/>
          </a:p>
        </p:txBody>
      </p:sp>
      <p:sp>
        <p:nvSpPr>
          <p:cNvPr id="5" name="Marcador de pie de página 4">
            <a:extLst>
              <a:ext uri="{FF2B5EF4-FFF2-40B4-BE49-F238E27FC236}">
                <a16:creationId xmlns:a16="http://schemas.microsoft.com/office/drawing/2014/main" id="{CAE1C83A-ECF7-4BDD-A29E-CD6D00BC063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184D794-02FC-4204-9D94-8083841A5C03}"/>
              </a:ext>
            </a:extLst>
          </p:cNvPr>
          <p:cNvSpPr>
            <a:spLocks noGrp="1"/>
          </p:cNvSpPr>
          <p:nvPr>
            <p:ph type="sldNum" sz="quarter" idx="12"/>
          </p:nvPr>
        </p:nvSpPr>
        <p:spPr/>
        <p:txBody>
          <a:bodyPr/>
          <a:lstStyle/>
          <a:p>
            <a:fld id="{45306218-048E-4C58-983A-4B3853A35B86}" type="slidenum">
              <a:rPr lang="es-CL" smtClean="0"/>
              <a:t>‹Nº›</a:t>
            </a:fld>
            <a:endParaRPr lang="es-CL"/>
          </a:p>
        </p:txBody>
      </p:sp>
    </p:spTree>
    <p:extLst>
      <p:ext uri="{BB962C8B-B14F-4D97-AF65-F5344CB8AC3E}">
        <p14:creationId xmlns:p14="http://schemas.microsoft.com/office/powerpoint/2010/main" val="422469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7B2C8D-85BD-40F2-84BC-FD42131B3C9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E3F4462-18AE-489C-B3EB-549324498DC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1C4D852-D892-4CDE-9E0F-DA9420FBD11F}"/>
              </a:ext>
            </a:extLst>
          </p:cNvPr>
          <p:cNvSpPr>
            <a:spLocks noGrp="1"/>
          </p:cNvSpPr>
          <p:nvPr>
            <p:ph type="dt" sz="half" idx="10"/>
          </p:nvPr>
        </p:nvSpPr>
        <p:spPr/>
        <p:txBody>
          <a:bodyPr/>
          <a:lstStyle/>
          <a:p>
            <a:fld id="{F9E34CD7-338C-482B-AB67-D1C2729D607E}" type="datetimeFigureOut">
              <a:rPr lang="es-CL" smtClean="0"/>
              <a:t>15-11-2020</a:t>
            </a:fld>
            <a:endParaRPr lang="es-CL"/>
          </a:p>
        </p:txBody>
      </p:sp>
      <p:sp>
        <p:nvSpPr>
          <p:cNvPr id="5" name="Marcador de pie de página 4">
            <a:extLst>
              <a:ext uri="{FF2B5EF4-FFF2-40B4-BE49-F238E27FC236}">
                <a16:creationId xmlns:a16="http://schemas.microsoft.com/office/drawing/2014/main" id="{7FBA0C47-BF79-4D0C-AF00-43F0FC09BEA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F166A1A-F57B-496A-8F28-2F446E7E4B6D}"/>
              </a:ext>
            </a:extLst>
          </p:cNvPr>
          <p:cNvSpPr>
            <a:spLocks noGrp="1"/>
          </p:cNvSpPr>
          <p:nvPr>
            <p:ph type="sldNum" sz="quarter" idx="12"/>
          </p:nvPr>
        </p:nvSpPr>
        <p:spPr/>
        <p:txBody>
          <a:bodyPr/>
          <a:lstStyle/>
          <a:p>
            <a:fld id="{45306218-048E-4C58-983A-4B3853A35B86}" type="slidenum">
              <a:rPr lang="es-CL" smtClean="0"/>
              <a:t>‹Nº›</a:t>
            </a:fld>
            <a:endParaRPr lang="es-CL"/>
          </a:p>
        </p:txBody>
      </p:sp>
    </p:spTree>
    <p:extLst>
      <p:ext uri="{BB962C8B-B14F-4D97-AF65-F5344CB8AC3E}">
        <p14:creationId xmlns:p14="http://schemas.microsoft.com/office/powerpoint/2010/main" val="73884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8A128-BD9C-48D6-AFC7-BB0914926D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AB6101D-563D-4CB4-A943-A147FBE6A0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A098AED-116B-4272-BA8E-97BA598AED78}"/>
              </a:ext>
            </a:extLst>
          </p:cNvPr>
          <p:cNvSpPr>
            <a:spLocks noGrp="1"/>
          </p:cNvSpPr>
          <p:nvPr>
            <p:ph type="dt" sz="half" idx="10"/>
          </p:nvPr>
        </p:nvSpPr>
        <p:spPr/>
        <p:txBody>
          <a:bodyPr/>
          <a:lstStyle/>
          <a:p>
            <a:fld id="{F9E34CD7-338C-482B-AB67-D1C2729D607E}" type="datetimeFigureOut">
              <a:rPr lang="es-CL" smtClean="0"/>
              <a:t>15-11-2020</a:t>
            </a:fld>
            <a:endParaRPr lang="es-CL"/>
          </a:p>
        </p:txBody>
      </p:sp>
      <p:sp>
        <p:nvSpPr>
          <p:cNvPr id="5" name="Marcador de pie de página 4">
            <a:extLst>
              <a:ext uri="{FF2B5EF4-FFF2-40B4-BE49-F238E27FC236}">
                <a16:creationId xmlns:a16="http://schemas.microsoft.com/office/drawing/2014/main" id="{A6EAFCE3-C526-4D8C-9D02-FDA1A65E85C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51F0687-6476-40A6-9F4C-AB29EA82EC7C}"/>
              </a:ext>
            </a:extLst>
          </p:cNvPr>
          <p:cNvSpPr>
            <a:spLocks noGrp="1"/>
          </p:cNvSpPr>
          <p:nvPr>
            <p:ph type="sldNum" sz="quarter" idx="12"/>
          </p:nvPr>
        </p:nvSpPr>
        <p:spPr/>
        <p:txBody>
          <a:bodyPr/>
          <a:lstStyle/>
          <a:p>
            <a:fld id="{45306218-048E-4C58-983A-4B3853A35B86}" type="slidenum">
              <a:rPr lang="es-CL" smtClean="0"/>
              <a:t>‹Nº›</a:t>
            </a:fld>
            <a:endParaRPr lang="es-CL"/>
          </a:p>
        </p:txBody>
      </p:sp>
    </p:spTree>
    <p:extLst>
      <p:ext uri="{BB962C8B-B14F-4D97-AF65-F5344CB8AC3E}">
        <p14:creationId xmlns:p14="http://schemas.microsoft.com/office/powerpoint/2010/main" val="311818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06AE9-0784-4F2D-B9C2-6CFD28A71AE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1526791-3BCB-43AA-A8A8-8B633512EBF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81F83047-BB2D-4566-8EEA-90BA14CD555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764B7400-919D-4D77-9FC2-429113E9CBDA}"/>
              </a:ext>
            </a:extLst>
          </p:cNvPr>
          <p:cNvSpPr>
            <a:spLocks noGrp="1"/>
          </p:cNvSpPr>
          <p:nvPr>
            <p:ph type="dt" sz="half" idx="10"/>
          </p:nvPr>
        </p:nvSpPr>
        <p:spPr/>
        <p:txBody>
          <a:bodyPr/>
          <a:lstStyle/>
          <a:p>
            <a:fld id="{F9E34CD7-338C-482B-AB67-D1C2729D607E}" type="datetimeFigureOut">
              <a:rPr lang="es-CL" smtClean="0"/>
              <a:t>15-11-2020</a:t>
            </a:fld>
            <a:endParaRPr lang="es-CL"/>
          </a:p>
        </p:txBody>
      </p:sp>
      <p:sp>
        <p:nvSpPr>
          <p:cNvPr id="6" name="Marcador de pie de página 5">
            <a:extLst>
              <a:ext uri="{FF2B5EF4-FFF2-40B4-BE49-F238E27FC236}">
                <a16:creationId xmlns:a16="http://schemas.microsoft.com/office/drawing/2014/main" id="{F1DDAB7B-4CD4-4104-BFF9-4608C268991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29F5FAF8-5986-4D90-8045-3C0666F181C5}"/>
              </a:ext>
            </a:extLst>
          </p:cNvPr>
          <p:cNvSpPr>
            <a:spLocks noGrp="1"/>
          </p:cNvSpPr>
          <p:nvPr>
            <p:ph type="sldNum" sz="quarter" idx="12"/>
          </p:nvPr>
        </p:nvSpPr>
        <p:spPr/>
        <p:txBody>
          <a:bodyPr/>
          <a:lstStyle/>
          <a:p>
            <a:fld id="{45306218-048E-4C58-983A-4B3853A35B86}" type="slidenum">
              <a:rPr lang="es-CL" smtClean="0"/>
              <a:t>‹Nº›</a:t>
            </a:fld>
            <a:endParaRPr lang="es-CL"/>
          </a:p>
        </p:txBody>
      </p:sp>
    </p:spTree>
    <p:extLst>
      <p:ext uri="{BB962C8B-B14F-4D97-AF65-F5344CB8AC3E}">
        <p14:creationId xmlns:p14="http://schemas.microsoft.com/office/powerpoint/2010/main" val="324616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481B49-B197-42E0-81AB-02D0FCD5FDB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C896D45-65C9-49AF-A8B2-D6A9613E21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A378C51-6FA8-4EF5-BBDE-5C2087186E1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5390E3D9-5D47-4B63-AD83-0F2FF5B3C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D9ACEDF-DF8E-4C10-8642-A1217F42D56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EBE52B5D-CA30-4E6F-8F8D-8B88BE8F54D1}"/>
              </a:ext>
            </a:extLst>
          </p:cNvPr>
          <p:cNvSpPr>
            <a:spLocks noGrp="1"/>
          </p:cNvSpPr>
          <p:nvPr>
            <p:ph type="dt" sz="half" idx="10"/>
          </p:nvPr>
        </p:nvSpPr>
        <p:spPr/>
        <p:txBody>
          <a:bodyPr/>
          <a:lstStyle/>
          <a:p>
            <a:fld id="{F9E34CD7-338C-482B-AB67-D1C2729D607E}" type="datetimeFigureOut">
              <a:rPr lang="es-CL" smtClean="0"/>
              <a:t>15-11-2020</a:t>
            </a:fld>
            <a:endParaRPr lang="es-CL"/>
          </a:p>
        </p:txBody>
      </p:sp>
      <p:sp>
        <p:nvSpPr>
          <p:cNvPr id="8" name="Marcador de pie de página 7">
            <a:extLst>
              <a:ext uri="{FF2B5EF4-FFF2-40B4-BE49-F238E27FC236}">
                <a16:creationId xmlns:a16="http://schemas.microsoft.com/office/drawing/2014/main" id="{AD29115E-9BE7-49BE-B73B-06E236FDC0EC}"/>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A7261537-6697-42D9-A349-D0890BF293E4}"/>
              </a:ext>
            </a:extLst>
          </p:cNvPr>
          <p:cNvSpPr>
            <a:spLocks noGrp="1"/>
          </p:cNvSpPr>
          <p:nvPr>
            <p:ph type="sldNum" sz="quarter" idx="12"/>
          </p:nvPr>
        </p:nvSpPr>
        <p:spPr/>
        <p:txBody>
          <a:bodyPr/>
          <a:lstStyle/>
          <a:p>
            <a:fld id="{45306218-048E-4C58-983A-4B3853A35B86}" type="slidenum">
              <a:rPr lang="es-CL" smtClean="0"/>
              <a:t>‹Nº›</a:t>
            </a:fld>
            <a:endParaRPr lang="es-CL"/>
          </a:p>
        </p:txBody>
      </p:sp>
    </p:spTree>
    <p:extLst>
      <p:ext uri="{BB962C8B-B14F-4D97-AF65-F5344CB8AC3E}">
        <p14:creationId xmlns:p14="http://schemas.microsoft.com/office/powerpoint/2010/main" val="2261744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0333D8-E25E-4D54-83C5-71224680A9B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B6DC5ED4-2388-402A-9C62-0B8D9DCA13E9}"/>
              </a:ext>
            </a:extLst>
          </p:cNvPr>
          <p:cNvSpPr>
            <a:spLocks noGrp="1"/>
          </p:cNvSpPr>
          <p:nvPr>
            <p:ph type="dt" sz="half" idx="10"/>
          </p:nvPr>
        </p:nvSpPr>
        <p:spPr/>
        <p:txBody>
          <a:bodyPr/>
          <a:lstStyle/>
          <a:p>
            <a:fld id="{F9E34CD7-338C-482B-AB67-D1C2729D607E}" type="datetimeFigureOut">
              <a:rPr lang="es-CL" smtClean="0"/>
              <a:t>15-11-2020</a:t>
            </a:fld>
            <a:endParaRPr lang="es-CL"/>
          </a:p>
        </p:txBody>
      </p:sp>
      <p:sp>
        <p:nvSpPr>
          <p:cNvPr id="4" name="Marcador de pie de página 3">
            <a:extLst>
              <a:ext uri="{FF2B5EF4-FFF2-40B4-BE49-F238E27FC236}">
                <a16:creationId xmlns:a16="http://schemas.microsoft.com/office/drawing/2014/main" id="{3AACBE91-EF30-4AD4-ABE9-9EE6760CDBAA}"/>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53919EF7-5A88-41A4-B071-091873E588A7}"/>
              </a:ext>
            </a:extLst>
          </p:cNvPr>
          <p:cNvSpPr>
            <a:spLocks noGrp="1"/>
          </p:cNvSpPr>
          <p:nvPr>
            <p:ph type="sldNum" sz="quarter" idx="12"/>
          </p:nvPr>
        </p:nvSpPr>
        <p:spPr/>
        <p:txBody>
          <a:bodyPr/>
          <a:lstStyle/>
          <a:p>
            <a:fld id="{45306218-048E-4C58-983A-4B3853A35B86}" type="slidenum">
              <a:rPr lang="es-CL" smtClean="0"/>
              <a:t>‹Nº›</a:t>
            </a:fld>
            <a:endParaRPr lang="es-CL"/>
          </a:p>
        </p:txBody>
      </p:sp>
    </p:spTree>
    <p:extLst>
      <p:ext uri="{BB962C8B-B14F-4D97-AF65-F5344CB8AC3E}">
        <p14:creationId xmlns:p14="http://schemas.microsoft.com/office/powerpoint/2010/main" val="832379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9B6946C-9DDF-4A5B-9294-CCA71AEA92B9}"/>
              </a:ext>
            </a:extLst>
          </p:cNvPr>
          <p:cNvSpPr>
            <a:spLocks noGrp="1"/>
          </p:cNvSpPr>
          <p:nvPr>
            <p:ph type="dt" sz="half" idx="10"/>
          </p:nvPr>
        </p:nvSpPr>
        <p:spPr/>
        <p:txBody>
          <a:bodyPr/>
          <a:lstStyle/>
          <a:p>
            <a:fld id="{F9E34CD7-338C-482B-AB67-D1C2729D607E}" type="datetimeFigureOut">
              <a:rPr lang="es-CL" smtClean="0"/>
              <a:t>15-11-2020</a:t>
            </a:fld>
            <a:endParaRPr lang="es-CL"/>
          </a:p>
        </p:txBody>
      </p:sp>
      <p:sp>
        <p:nvSpPr>
          <p:cNvPr id="3" name="Marcador de pie de página 2">
            <a:extLst>
              <a:ext uri="{FF2B5EF4-FFF2-40B4-BE49-F238E27FC236}">
                <a16:creationId xmlns:a16="http://schemas.microsoft.com/office/drawing/2014/main" id="{CA726FDA-F15C-4572-9EEF-855E017E26BF}"/>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0FBF8857-1639-43E1-AEC0-580FE8550808}"/>
              </a:ext>
            </a:extLst>
          </p:cNvPr>
          <p:cNvSpPr>
            <a:spLocks noGrp="1"/>
          </p:cNvSpPr>
          <p:nvPr>
            <p:ph type="sldNum" sz="quarter" idx="12"/>
          </p:nvPr>
        </p:nvSpPr>
        <p:spPr/>
        <p:txBody>
          <a:bodyPr/>
          <a:lstStyle/>
          <a:p>
            <a:fld id="{45306218-048E-4C58-983A-4B3853A35B86}" type="slidenum">
              <a:rPr lang="es-CL" smtClean="0"/>
              <a:t>‹Nº›</a:t>
            </a:fld>
            <a:endParaRPr lang="es-CL"/>
          </a:p>
        </p:txBody>
      </p:sp>
    </p:spTree>
    <p:extLst>
      <p:ext uri="{BB962C8B-B14F-4D97-AF65-F5344CB8AC3E}">
        <p14:creationId xmlns:p14="http://schemas.microsoft.com/office/powerpoint/2010/main" val="408568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96AFB3-41B3-4A14-9E19-7A7C41A4F3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1A9A94A-CD84-43E2-BCC9-862764C71F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9229A6EF-FF5E-4ABC-86F4-EB4CB3C43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287A241-3BB3-4BAE-841A-BDEBA42B7564}"/>
              </a:ext>
            </a:extLst>
          </p:cNvPr>
          <p:cNvSpPr>
            <a:spLocks noGrp="1"/>
          </p:cNvSpPr>
          <p:nvPr>
            <p:ph type="dt" sz="half" idx="10"/>
          </p:nvPr>
        </p:nvSpPr>
        <p:spPr/>
        <p:txBody>
          <a:bodyPr/>
          <a:lstStyle/>
          <a:p>
            <a:fld id="{F9E34CD7-338C-482B-AB67-D1C2729D607E}" type="datetimeFigureOut">
              <a:rPr lang="es-CL" smtClean="0"/>
              <a:t>15-11-2020</a:t>
            </a:fld>
            <a:endParaRPr lang="es-CL"/>
          </a:p>
        </p:txBody>
      </p:sp>
      <p:sp>
        <p:nvSpPr>
          <p:cNvPr id="6" name="Marcador de pie de página 5">
            <a:extLst>
              <a:ext uri="{FF2B5EF4-FFF2-40B4-BE49-F238E27FC236}">
                <a16:creationId xmlns:a16="http://schemas.microsoft.com/office/drawing/2014/main" id="{0FDAA443-B7E9-4633-8D0C-8A70AD51BE5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2AB9DE5-BAD6-420C-B150-9BDC7D076BCC}"/>
              </a:ext>
            </a:extLst>
          </p:cNvPr>
          <p:cNvSpPr>
            <a:spLocks noGrp="1"/>
          </p:cNvSpPr>
          <p:nvPr>
            <p:ph type="sldNum" sz="quarter" idx="12"/>
          </p:nvPr>
        </p:nvSpPr>
        <p:spPr/>
        <p:txBody>
          <a:bodyPr/>
          <a:lstStyle/>
          <a:p>
            <a:fld id="{45306218-048E-4C58-983A-4B3853A35B86}" type="slidenum">
              <a:rPr lang="es-CL" smtClean="0"/>
              <a:t>‹Nº›</a:t>
            </a:fld>
            <a:endParaRPr lang="es-CL"/>
          </a:p>
        </p:txBody>
      </p:sp>
    </p:spTree>
    <p:extLst>
      <p:ext uri="{BB962C8B-B14F-4D97-AF65-F5344CB8AC3E}">
        <p14:creationId xmlns:p14="http://schemas.microsoft.com/office/powerpoint/2010/main" val="339077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53DDE0-D411-487B-ABA3-F858DCA6C5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4709BE72-7B90-4097-A2D6-A34665E78D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8DDB8843-599B-4D34-BE42-2B1C54CA9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608D3F-8568-4D99-8E02-DB176E637ABE}"/>
              </a:ext>
            </a:extLst>
          </p:cNvPr>
          <p:cNvSpPr>
            <a:spLocks noGrp="1"/>
          </p:cNvSpPr>
          <p:nvPr>
            <p:ph type="dt" sz="half" idx="10"/>
          </p:nvPr>
        </p:nvSpPr>
        <p:spPr/>
        <p:txBody>
          <a:bodyPr/>
          <a:lstStyle/>
          <a:p>
            <a:fld id="{F9E34CD7-338C-482B-AB67-D1C2729D607E}" type="datetimeFigureOut">
              <a:rPr lang="es-CL" smtClean="0"/>
              <a:t>15-11-2020</a:t>
            </a:fld>
            <a:endParaRPr lang="es-CL"/>
          </a:p>
        </p:txBody>
      </p:sp>
      <p:sp>
        <p:nvSpPr>
          <p:cNvPr id="6" name="Marcador de pie de página 5">
            <a:extLst>
              <a:ext uri="{FF2B5EF4-FFF2-40B4-BE49-F238E27FC236}">
                <a16:creationId xmlns:a16="http://schemas.microsoft.com/office/drawing/2014/main" id="{B82A9356-2CCE-478D-A480-84A057ABC51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CA85A6B-47EC-4E7D-8FC9-E29C83BB45DA}"/>
              </a:ext>
            </a:extLst>
          </p:cNvPr>
          <p:cNvSpPr>
            <a:spLocks noGrp="1"/>
          </p:cNvSpPr>
          <p:nvPr>
            <p:ph type="sldNum" sz="quarter" idx="12"/>
          </p:nvPr>
        </p:nvSpPr>
        <p:spPr/>
        <p:txBody>
          <a:bodyPr/>
          <a:lstStyle/>
          <a:p>
            <a:fld id="{45306218-048E-4C58-983A-4B3853A35B86}" type="slidenum">
              <a:rPr lang="es-CL" smtClean="0"/>
              <a:t>‹Nº›</a:t>
            </a:fld>
            <a:endParaRPr lang="es-CL"/>
          </a:p>
        </p:txBody>
      </p:sp>
    </p:spTree>
    <p:extLst>
      <p:ext uri="{BB962C8B-B14F-4D97-AF65-F5344CB8AC3E}">
        <p14:creationId xmlns:p14="http://schemas.microsoft.com/office/powerpoint/2010/main" val="134209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753A01-9DCB-4E89-85B6-07AE868FE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2606DAB-0A8E-4E64-998F-00430C7683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5A9F7FE-AFDD-4B2F-8747-12C3539B7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E34CD7-338C-482B-AB67-D1C2729D607E}" type="datetimeFigureOut">
              <a:rPr lang="es-CL" smtClean="0"/>
              <a:t>15-11-2020</a:t>
            </a:fld>
            <a:endParaRPr lang="es-CL"/>
          </a:p>
        </p:txBody>
      </p:sp>
      <p:sp>
        <p:nvSpPr>
          <p:cNvPr id="5" name="Marcador de pie de página 4">
            <a:extLst>
              <a:ext uri="{FF2B5EF4-FFF2-40B4-BE49-F238E27FC236}">
                <a16:creationId xmlns:a16="http://schemas.microsoft.com/office/drawing/2014/main" id="{95BDAB41-7AFA-4988-9A1A-E703C1B37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9C4735C9-1E28-434B-9455-1948175781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06218-048E-4C58-983A-4B3853A35B86}" type="slidenum">
              <a:rPr lang="es-CL" smtClean="0"/>
              <a:t>‹Nº›</a:t>
            </a:fld>
            <a:endParaRPr lang="es-CL"/>
          </a:p>
        </p:txBody>
      </p:sp>
    </p:spTree>
    <p:extLst>
      <p:ext uri="{BB962C8B-B14F-4D97-AF65-F5344CB8AC3E}">
        <p14:creationId xmlns:p14="http://schemas.microsoft.com/office/powerpoint/2010/main" val="3634589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23D8E"/>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DDFFA6EF-583F-4B80-AA95-80FEB79699CC}"/>
              </a:ext>
            </a:extLst>
          </p:cNvPr>
          <p:cNvSpPr>
            <a:spLocks noGrp="1"/>
          </p:cNvSpPr>
          <p:nvPr>
            <p:ph type="ctrTitle"/>
          </p:nvPr>
        </p:nvSpPr>
        <p:spPr>
          <a:xfrm>
            <a:off x="8022021" y="3231931"/>
            <a:ext cx="3852041" cy="1834056"/>
          </a:xfrm>
        </p:spPr>
        <p:txBody>
          <a:bodyPr>
            <a:normAutofit/>
          </a:bodyPr>
          <a:lstStyle/>
          <a:p>
            <a:r>
              <a:rPr lang="es-CL" sz="4000"/>
              <a:t>Fiesta de la Virgen Niña</a:t>
            </a:r>
          </a:p>
        </p:txBody>
      </p:sp>
      <p:sp>
        <p:nvSpPr>
          <p:cNvPr id="3" name="Subtítulo 2">
            <a:extLst>
              <a:ext uri="{FF2B5EF4-FFF2-40B4-BE49-F238E27FC236}">
                <a16:creationId xmlns:a16="http://schemas.microsoft.com/office/drawing/2014/main" id="{83BBF40D-1012-47F5-9BE0-EAFEE3F05BDC}"/>
              </a:ext>
            </a:extLst>
          </p:cNvPr>
          <p:cNvSpPr>
            <a:spLocks noGrp="1"/>
          </p:cNvSpPr>
          <p:nvPr>
            <p:ph type="subTitle" idx="1"/>
          </p:nvPr>
        </p:nvSpPr>
        <p:spPr>
          <a:xfrm>
            <a:off x="7782910" y="5242675"/>
            <a:ext cx="4330262" cy="683284"/>
          </a:xfrm>
        </p:spPr>
        <p:txBody>
          <a:bodyPr>
            <a:normAutofit/>
          </a:bodyPr>
          <a:lstStyle/>
          <a:p>
            <a:r>
              <a:rPr lang="es-CL" sz="2000"/>
              <a:t>Compañía de María Nuestra Señora</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7" name="Imagen 6" descr="Imagen que contiene interior, tabla, pequeño, computer&#10;&#10;Descripción generada automáticamente">
            <a:extLst>
              <a:ext uri="{FF2B5EF4-FFF2-40B4-BE49-F238E27FC236}">
                <a16:creationId xmlns:a16="http://schemas.microsoft.com/office/drawing/2014/main" id="{E52D592D-B2DC-4DF3-B020-E7189ABBEA67}"/>
              </a:ext>
            </a:extLst>
          </p:cNvPr>
          <p:cNvPicPr>
            <a:picLocks noChangeAspect="1"/>
          </p:cNvPicPr>
          <p:nvPr/>
        </p:nvPicPr>
        <p:blipFill rotWithShape="1">
          <a:blip r:embed="rId2">
            <a:extLst>
              <a:ext uri="{28A0092B-C50C-407E-A947-70E740481C1C}">
                <a14:useLocalDpi xmlns:a14="http://schemas.microsoft.com/office/drawing/2010/main" val="0"/>
              </a:ext>
            </a:extLst>
          </a:blip>
          <a:srcRect r="1" b="23476"/>
          <a:stretch/>
        </p:blipFill>
        <p:spPr>
          <a:xfrm>
            <a:off x="6893318" y="105284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10" name="Picture 2" descr="Juana de Lestonnac">
            <a:extLst>
              <a:ext uri="{FF2B5EF4-FFF2-40B4-BE49-F238E27FC236}">
                <a16:creationId xmlns:a16="http://schemas.microsoft.com/office/drawing/2014/main" id="{5D0B7F59-2A13-4D2B-BB4C-536D0F9A25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992" r="5677" b="-1"/>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0A175301-8D43-443E-946A-F61A71AE107C}"/>
              </a:ext>
            </a:extLst>
          </p:cNvPr>
          <p:cNvSpPr txBox="1"/>
          <p:nvPr/>
        </p:nvSpPr>
        <p:spPr>
          <a:xfrm>
            <a:off x="226243" y="103695"/>
            <a:ext cx="11541591" cy="1569660"/>
          </a:xfrm>
          <a:prstGeom prst="rect">
            <a:avLst/>
          </a:prstGeom>
          <a:noFill/>
        </p:spPr>
        <p:txBody>
          <a:bodyPr wrap="square" rtlCol="0">
            <a:spAutoFit/>
          </a:bodyPr>
          <a:lstStyle/>
          <a:p>
            <a:r>
              <a:rPr lang="es-CL" sz="4800" dirty="0">
                <a:solidFill>
                  <a:srgbClr val="0070C0"/>
                </a:solidFill>
                <a:latin typeface="Modern Love" panose="04090805081005020601" pitchFamily="82" charset="0"/>
              </a:rPr>
              <a:t>Fiesta Virgen Niña…una tradición que nos une y nos da Identidad.</a:t>
            </a:r>
          </a:p>
        </p:txBody>
      </p:sp>
    </p:spTree>
    <p:extLst>
      <p:ext uri="{BB962C8B-B14F-4D97-AF65-F5344CB8AC3E}">
        <p14:creationId xmlns:p14="http://schemas.microsoft.com/office/powerpoint/2010/main" val="3257444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3CECE238-CA58-4F42-9659-5A3BE0E4B5CB}"/>
              </a:ext>
            </a:extLst>
          </p:cNvPr>
          <p:cNvPicPr>
            <a:picLocks noChangeAspect="1"/>
          </p:cNvPicPr>
          <p:nvPr/>
        </p:nvPicPr>
        <p:blipFill rotWithShape="1">
          <a:blip r:embed="rId2">
            <a:extLst>
              <a:ext uri="{28A0092B-C50C-407E-A947-70E740481C1C}">
                <a14:useLocalDpi xmlns:a14="http://schemas.microsoft.com/office/drawing/2010/main" val="0"/>
              </a:ext>
            </a:extLst>
          </a:blip>
          <a:srcRect t="8510" b="6904"/>
          <a:stretch/>
        </p:blipFill>
        <p:spPr>
          <a:xfrm>
            <a:off x="20" y="10"/>
            <a:ext cx="12191980" cy="6857990"/>
          </a:xfrm>
          <a:prstGeom prst="rect">
            <a:avLst/>
          </a:prstGeom>
        </p:spPr>
      </p:pic>
      <p:sp>
        <p:nvSpPr>
          <p:cNvPr id="2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935CA522-3267-4C68-BDEE-F07DE4DAAF8E}"/>
              </a:ext>
            </a:extLst>
          </p:cNvPr>
          <p:cNvSpPr>
            <a:spLocks noGrp="1"/>
          </p:cNvSpPr>
          <p:nvPr>
            <p:ph type="title"/>
          </p:nvPr>
        </p:nvSpPr>
        <p:spPr>
          <a:xfrm>
            <a:off x="709448" y="1913950"/>
            <a:ext cx="4204137" cy="1342754"/>
          </a:xfrm>
        </p:spPr>
        <p:txBody>
          <a:bodyPr>
            <a:normAutofit/>
          </a:bodyPr>
          <a:lstStyle/>
          <a:p>
            <a:pPr algn="ctr"/>
            <a:r>
              <a:rPr lang="es-MX" sz="3600" dirty="0">
                <a:latin typeface="Showcard Gothic" panose="04020904020102020604" pitchFamily="82" charset="0"/>
              </a:rPr>
              <a:t>En compañía DE MARÍA…</a:t>
            </a:r>
            <a:endParaRPr lang="es-CL" sz="3600" dirty="0"/>
          </a:p>
        </p:txBody>
      </p:sp>
      <p:cxnSp>
        <p:nvCxnSpPr>
          <p:cNvPr id="24" name="Straight Connector 2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346A931C-0361-4DC4-975E-409C9FC8AC6D}"/>
              </a:ext>
            </a:extLst>
          </p:cNvPr>
          <p:cNvSpPr>
            <a:spLocks noGrp="1"/>
          </p:cNvSpPr>
          <p:nvPr>
            <p:ph idx="1"/>
          </p:nvPr>
        </p:nvSpPr>
        <p:spPr>
          <a:xfrm>
            <a:off x="525516" y="3417573"/>
            <a:ext cx="4593021" cy="2619839"/>
          </a:xfrm>
        </p:spPr>
        <p:txBody>
          <a:bodyPr anchor="ctr">
            <a:normAutofit/>
          </a:bodyPr>
          <a:lstStyle/>
          <a:p>
            <a:pPr marL="1798320" indent="0" algn="ctr">
              <a:spcAft>
                <a:spcPts val="800"/>
              </a:spcAft>
              <a:buNone/>
            </a:pPr>
            <a:r>
              <a:rPr lang="es-AR" sz="1400" dirty="0">
                <a:latin typeface="Berlin Sans FB Demi" panose="020E0802020502020306" pitchFamily="34" charset="0"/>
                <a:ea typeface="Calibri" panose="020F0502020204030204" pitchFamily="34" charset="0"/>
                <a:cs typeface="Times New Roman" panose="02020603050405020304" pitchFamily="18" charset="0"/>
              </a:rPr>
              <a:t>Nos unimos a la gran procesión de todos los que en tantos años han llegado hasta la Virgen Niña, haciendo memoria de lo que en este tiempo ha llegado hasta nosotros transformándonos,</a:t>
            </a:r>
          </a:p>
          <a:p>
            <a:pPr marL="1798320" indent="0" algn="ctr">
              <a:spcAft>
                <a:spcPts val="800"/>
              </a:spcAft>
              <a:buNone/>
            </a:pPr>
            <a:r>
              <a:rPr lang="es-AR" sz="1400" dirty="0">
                <a:latin typeface="Berlin Sans FB Demi" panose="020E0802020502020306" pitchFamily="34" charset="0"/>
                <a:ea typeface="Calibri" panose="020F0502020204030204" pitchFamily="34" charset="0"/>
                <a:cs typeface="Times New Roman" panose="02020603050405020304" pitchFamily="18" charset="0"/>
              </a:rPr>
              <a:t> llevando una vela y una flor para ofrecerle a María, repitamos sentidamente las palabras de Juana de Lestonnac: </a:t>
            </a:r>
            <a:endParaRPr lang="es-CL" sz="1400" dirty="0">
              <a:latin typeface="Berlin Sans FB Demi" panose="020E0802020502020306" pitchFamily="34" charset="0"/>
              <a:ea typeface="Calibri" panose="020F0502020204030204" pitchFamily="34" charset="0"/>
              <a:cs typeface="Times New Roman" panose="02020603050405020304" pitchFamily="18" charset="0"/>
            </a:endParaRPr>
          </a:p>
          <a:p>
            <a:endParaRPr lang="es-CL" sz="1400" dirty="0"/>
          </a:p>
        </p:txBody>
      </p:sp>
    </p:spTree>
    <p:extLst>
      <p:ext uri="{BB962C8B-B14F-4D97-AF65-F5344CB8AC3E}">
        <p14:creationId xmlns:p14="http://schemas.microsoft.com/office/powerpoint/2010/main" val="3883391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Un grupo de personas sonriendo&#10;&#10;Descripción generada automáticamente">
            <a:extLst>
              <a:ext uri="{FF2B5EF4-FFF2-40B4-BE49-F238E27FC236}">
                <a16:creationId xmlns:a16="http://schemas.microsoft.com/office/drawing/2014/main" id="{D9C62CC5-B9B6-4BD9-B11D-EB665F7BE9A9}"/>
              </a:ext>
            </a:extLst>
          </p:cNvPr>
          <p:cNvPicPr>
            <a:picLocks noChangeAspect="1"/>
          </p:cNvPicPr>
          <p:nvPr/>
        </p:nvPicPr>
        <p:blipFill rotWithShape="1">
          <a:blip r:embed="rId2">
            <a:extLst>
              <a:ext uri="{28A0092B-C50C-407E-A947-70E740481C1C}">
                <a14:useLocalDpi xmlns:a14="http://schemas.microsoft.com/office/drawing/2010/main" val="0"/>
              </a:ext>
            </a:extLst>
          </a:blip>
          <a:srcRect t="3569" b="4232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Marcador de contenido 2">
            <a:extLst>
              <a:ext uri="{FF2B5EF4-FFF2-40B4-BE49-F238E27FC236}">
                <a16:creationId xmlns:a16="http://schemas.microsoft.com/office/drawing/2014/main" id="{1C11B7A8-4B78-4D54-B1C0-A8483D875DE5}"/>
              </a:ext>
            </a:extLst>
          </p:cNvPr>
          <p:cNvSpPr>
            <a:spLocks noGrp="1"/>
          </p:cNvSpPr>
          <p:nvPr>
            <p:ph idx="1"/>
          </p:nvPr>
        </p:nvSpPr>
        <p:spPr>
          <a:xfrm>
            <a:off x="1361440" y="3752850"/>
            <a:ext cx="10347955" cy="2452687"/>
          </a:xfrm>
        </p:spPr>
        <p:txBody>
          <a:bodyPr anchor="ctr">
            <a:normAutofit lnSpcReduction="10000"/>
          </a:bodyPr>
          <a:lstStyle/>
          <a:p>
            <a:pPr marL="1798320" indent="0">
              <a:spcAft>
                <a:spcPts val="800"/>
              </a:spcAft>
              <a:buNone/>
            </a:pPr>
            <a:r>
              <a:rPr lang="es-ES_tradnl" sz="3200" dirty="0">
                <a:solidFill>
                  <a:srgbClr val="323D8E"/>
                </a:solidFill>
                <a:latin typeface="Modern Love" panose="04090805081005020601" pitchFamily="82" charset="0"/>
                <a:ea typeface="Calibri" panose="020F0502020204030204" pitchFamily="34" charset="0"/>
                <a:cs typeface="Calibri" panose="020F0502020204030204" pitchFamily="34" charset="0"/>
              </a:rPr>
              <a:t>“De tus manos, Señor, he recibido este don.</a:t>
            </a:r>
            <a:endParaRPr lang="es-CL" sz="3200" dirty="0">
              <a:solidFill>
                <a:srgbClr val="323D8E"/>
              </a:solidFill>
              <a:latin typeface="Modern Love" panose="04090805081005020601" pitchFamily="82" charset="0"/>
              <a:ea typeface="Calibri" panose="020F0502020204030204" pitchFamily="34" charset="0"/>
              <a:cs typeface="Times New Roman" panose="02020603050405020304" pitchFamily="18" charset="0"/>
            </a:endParaRPr>
          </a:p>
          <a:p>
            <a:pPr marL="1798320" indent="0">
              <a:spcAft>
                <a:spcPts val="800"/>
              </a:spcAft>
              <a:buNone/>
            </a:pPr>
            <a:r>
              <a:rPr lang="es-ES_tradnl" sz="3200" dirty="0">
                <a:solidFill>
                  <a:srgbClr val="323D8E"/>
                </a:solidFill>
                <a:latin typeface="Modern Love" panose="04090805081005020601" pitchFamily="82" charset="0"/>
                <a:ea typeface="Calibri" panose="020F0502020204030204" pitchFamily="34" charset="0"/>
                <a:cs typeface="Calibri" panose="020F0502020204030204" pitchFamily="34" charset="0"/>
              </a:rPr>
              <a:t>A ti te lo presento, es propiedad tuya,</a:t>
            </a:r>
            <a:endParaRPr lang="es-CL" sz="3200" dirty="0">
              <a:solidFill>
                <a:srgbClr val="323D8E"/>
              </a:solidFill>
              <a:latin typeface="Modern Love" panose="04090805081005020601" pitchFamily="82" charset="0"/>
              <a:ea typeface="Calibri" panose="020F0502020204030204" pitchFamily="34" charset="0"/>
              <a:cs typeface="Times New Roman" panose="02020603050405020304" pitchFamily="18" charset="0"/>
            </a:endParaRPr>
          </a:p>
          <a:p>
            <a:pPr marL="1798320" indent="0">
              <a:spcAft>
                <a:spcPts val="800"/>
              </a:spcAft>
              <a:buNone/>
            </a:pPr>
            <a:r>
              <a:rPr lang="es-ES_tradnl" sz="3200" dirty="0">
                <a:solidFill>
                  <a:srgbClr val="323D8E"/>
                </a:solidFill>
                <a:latin typeface="Modern Love" panose="04090805081005020601" pitchFamily="82" charset="0"/>
                <a:ea typeface="Calibri" panose="020F0502020204030204" pitchFamily="34" charset="0"/>
                <a:cs typeface="Calibri" panose="020F0502020204030204" pitchFamily="34" charset="0"/>
              </a:rPr>
              <a:t>te ofrezco mis primicias…”</a:t>
            </a:r>
          </a:p>
          <a:p>
            <a:pPr marL="1798320" indent="0">
              <a:spcAft>
                <a:spcPts val="800"/>
              </a:spcAft>
              <a:buNone/>
            </a:pPr>
            <a:r>
              <a:rPr lang="es-ES_tradnl" sz="2400" dirty="0">
                <a:solidFill>
                  <a:srgbClr val="323D8E"/>
                </a:solidFill>
                <a:latin typeface="Modern Love" panose="04090805081005020601" pitchFamily="82" charset="0"/>
                <a:ea typeface="Calibri" panose="020F0502020204030204" pitchFamily="34" charset="0"/>
                <a:cs typeface="Calibri" panose="020F0502020204030204" pitchFamily="34" charset="0"/>
              </a:rPr>
              <a:t>Santa Juana de Lestonnac</a:t>
            </a:r>
            <a:endParaRPr lang="es-CL" sz="2400" dirty="0">
              <a:solidFill>
                <a:srgbClr val="323D8E"/>
              </a:solidFill>
              <a:latin typeface="Modern Love" panose="04090805081005020601" pitchFamily="82" charset="0"/>
              <a:ea typeface="Calibri" panose="020F0502020204030204" pitchFamily="34" charset="0"/>
              <a:cs typeface="Times New Roman" panose="02020603050405020304" pitchFamily="18" charset="0"/>
            </a:endParaRPr>
          </a:p>
          <a:p>
            <a:endParaRPr lang="es-CL" sz="1800" dirty="0"/>
          </a:p>
        </p:txBody>
      </p:sp>
    </p:spTree>
    <p:extLst>
      <p:ext uri="{BB962C8B-B14F-4D97-AF65-F5344CB8AC3E}">
        <p14:creationId xmlns:p14="http://schemas.microsoft.com/office/powerpoint/2010/main" val="2280891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interior, tabla, pequeño, computer&#10;&#10;Descripción generada automáticamente">
            <a:extLst>
              <a:ext uri="{FF2B5EF4-FFF2-40B4-BE49-F238E27FC236}">
                <a16:creationId xmlns:a16="http://schemas.microsoft.com/office/drawing/2014/main" id="{A5ADC037-078C-4275-8691-4E5BF5A5800E}"/>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6750" b="59244"/>
          <a:stretch/>
        </p:blipFill>
        <p:spPr>
          <a:xfrm>
            <a:off x="20" y="-2008"/>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4E4ADBB1-5166-4868-8F5A-B2137E8F848A}"/>
              </a:ext>
            </a:extLst>
          </p:cNvPr>
          <p:cNvSpPr>
            <a:spLocks noGrp="1"/>
          </p:cNvSpPr>
          <p:nvPr>
            <p:ph idx="1"/>
          </p:nvPr>
        </p:nvSpPr>
        <p:spPr>
          <a:xfrm>
            <a:off x="7660640" y="609600"/>
            <a:ext cx="4023033" cy="3918858"/>
          </a:xfrm>
        </p:spPr>
        <p:txBody>
          <a:bodyPr anchor="t">
            <a:normAutofit fontScale="77500" lnSpcReduction="20000"/>
          </a:bodyPr>
          <a:lstStyle/>
          <a:p>
            <a:pPr marL="0" indent="0" algn="ctr">
              <a:buNone/>
            </a:pPr>
            <a:r>
              <a:rPr lang="es-MX" dirty="0">
                <a:solidFill>
                  <a:srgbClr val="002060"/>
                </a:solidFill>
                <a:latin typeface="Modern Love" panose="04090805081005020601" pitchFamily="82" charset="0"/>
              </a:rPr>
              <a:t>Bendita sea tu pureza</a:t>
            </a:r>
          </a:p>
          <a:p>
            <a:pPr marL="0" indent="0" algn="ctr">
              <a:buNone/>
            </a:pPr>
            <a:r>
              <a:rPr lang="es-MX" dirty="0">
                <a:solidFill>
                  <a:srgbClr val="002060"/>
                </a:solidFill>
                <a:latin typeface="Modern Love" panose="04090805081005020601" pitchFamily="82" charset="0"/>
              </a:rPr>
              <a:t>y eternamente lo sea,</a:t>
            </a:r>
          </a:p>
          <a:p>
            <a:pPr marL="0" indent="0" algn="ctr">
              <a:buNone/>
            </a:pPr>
            <a:r>
              <a:rPr lang="es-MX" dirty="0">
                <a:solidFill>
                  <a:srgbClr val="002060"/>
                </a:solidFill>
                <a:latin typeface="Modern Love" panose="04090805081005020601" pitchFamily="82" charset="0"/>
              </a:rPr>
              <a:t>pues todo un Dios se recrea</a:t>
            </a:r>
          </a:p>
          <a:p>
            <a:pPr marL="0" indent="0" algn="ctr">
              <a:buNone/>
            </a:pPr>
            <a:r>
              <a:rPr lang="es-MX" dirty="0">
                <a:solidFill>
                  <a:srgbClr val="002060"/>
                </a:solidFill>
                <a:latin typeface="Modern Love" panose="04090805081005020601" pitchFamily="82" charset="0"/>
              </a:rPr>
              <a:t>en tan graciosa belleza.</a:t>
            </a:r>
          </a:p>
          <a:p>
            <a:pPr marL="0" indent="0" algn="ctr">
              <a:buNone/>
            </a:pPr>
            <a:r>
              <a:rPr lang="es-MX" dirty="0">
                <a:solidFill>
                  <a:srgbClr val="002060"/>
                </a:solidFill>
                <a:latin typeface="Modern Love" panose="04090805081005020601" pitchFamily="82" charset="0"/>
              </a:rPr>
              <a:t>A Ti, celestial Princesa,</a:t>
            </a:r>
          </a:p>
          <a:p>
            <a:pPr marL="0" indent="0" algn="ctr">
              <a:buNone/>
            </a:pPr>
            <a:r>
              <a:rPr lang="es-MX" dirty="0">
                <a:solidFill>
                  <a:srgbClr val="002060"/>
                </a:solidFill>
                <a:latin typeface="Modern Love" panose="04090805081005020601" pitchFamily="82" charset="0"/>
              </a:rPr>
              <a:t>Virgen Sagrada María,</a:t>
            </a:r>
          </a:p>
          <a:p>
            <a:pPr marL="0" indent="0" algn="ctr">
              <a:buNone/>
            </a:pPr>
            <a:r>
              <a:rPr lang="es-MX" dirty="0">
                <a:solidFill>
                  <a:srgbClr val="002060"/>
                </a:solidFill>
                <a:latin typeface="Modern Love" panose="04090805081005020601" pitchFamily="82" charset="0"/>
              </a:rPr>
              <a:t>yo te ofrezco en este día</a:t>
            </a:r>
          </a:p>
          <a:p>
            <a:pPr marL="0" indent="0" algn="ctr">
              <a:buNone/>
            </a:pPr>
            <a:r>
              <a:rPr lang="es-MX" dirty="0">
                <a:solidFill>
                  <a:srgbClr val="002060"/>
                </a:solidFill>
                <a:latin typeface="Modern Love" panose="04090805081005020601" pitchFamily="82" charset="0"/>
              </a:rPr>
              <a:t>alma, vida y corazón.</a:t>
            </a:r>
          </a:p>
          <a:p>
            <a:pPr marL="0" indent="0" algn="ctr">
              <a:buNone/>
            </a:pPr>
            <a:r>
              <a:rPr lang="es-MX" dirty="0">
                <a:solidFill>
                  <a:srgbClr val="002060"/>
                </a:solidFill>
                <a:latin typeface="Modern Love" panose="04090805081005020601" pitchFamily="82" charset="0"/>
              </a:rPr>
              <a:t>Mírame con compasión,</a:t>
            </a:r>
          </a:p>
          <a:p>
            <a:pPr marL="0" indent="0" algn="ctr">
              <a:buNone/>
            </a:pPr>
            <a:r>
              <a:rPr lang="es-MX" dirty="0">
                <a:solidFill>
                  <a:srgbClr val="002060"/>
                </a:solidFill>
                <a:latin typeface="Modern Love" panose="04090805081005020601" pitchFamily="82" charset="0"/>
              </a:rPr>
              <a:t>no me dejes, Madre mía. Amén.</a:t>
            </a:r>
          </a:p>
          <a:p>
            <a:endParaRPr lang="es-CL" sz="900" dirty="0"/>
          </a:p>
        </p:txBody>
      </p:sp>
    </p:spTree>
    <p:extLst>
      <p:ext uri="{BB962C8B-B14F-4D97-AF65-F5344CB8AC3E}">
        <p14:creationId xmlns:p14="http://schemas.microsoft.com/office/powerpoint/2010/main" val="816009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faz de usuario gráfica&#10;&#10;Descripción generada automáticamente">
            <a:extLst>
              <a:ext uri="{FF2B5EF4-FFF2-40B4-BE49-F238E27FC236}">
                <a16:creationId xmlns:a16="http://schemas.microsoft.com/office/drawing/2014/main" id="{E0B43B0C-41B0-42C7-A878-8E84C20D8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1762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hombre, foto, vistiendo, tabla&#10;&#10;Descripción generada automáticamente">
            <a:extLst>
              <a:ext uri="{FF2B5EF4-FFF2-40B4-BE49-F238E27FC236}">
                <a16:creationId xmlns:a16="http://schemas.microsoft.com/office/drawing/2014/main" id="{7181A076-1C1D-45E5-B256-6A442DA28E22}"/>
              </a:ext>
            </a:extLst>
          </p:cNvPr>
          <p:cNvPicPr>
            <a:picLocks noChangeAspect="1"/>
          </p:cNvPicPr>
          <p:nvPr/>
        </p:nvPicPr>
        <p:blipFill rotWithShape="1">
          <a:blip r:embed="rId2"/>
          <a:srcRect t="36944" r="-1" b="31977"/>
          <a:stretch/>
        </p:blipFill>
        <p:spPr>
          <a:xfrm>
            <a:off x="-1" y="10"/>
            <a:ext cx="12192000" cy="6857990"/>
          </a:xfrm>
          <a:prstGeom prst="rect">
            <a:avLst/>
          </a:prstGeom>
          <a:scene3d>
            <a:camera prst="orthographicFront"/>
            <a:lightRig rig="threePt" dir="t">
              <a:rot lat="0" lon="0" rev="2700000"/>
            </a:lightRig>
          </a:scene3d>
          <a:sp3d contourW="6350">
            <a:bevelT h="38100"/>
            <a:contourClr>
              <a:srgbClr val="C0C0C0"/>
            </a:contourClr>
          </a:sp3d>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8B5DC8F9-D05D-4B1F-BB2B-68C693C823B2}"/>
              </a:ext>
            </a:extLst>
          </p:cNvPr>
          <p:cNvSpPr>
            <a:spLocks noGrp="1"/>
          </p:cNvSpPr>
          <p:nvPr>
            <p:ph type="title"/>
          </p:nvPr>
        </p:nvSpPr>
        <p:spPr>
          <a:xfrm>
            <a:off x="709448" y="1913950"/>
            <a:ext cx="4204137" cy="1342754"/>
          </a:xfrm>
        </p:spPr>
        <p:txBody>
          <a:bodyPr>
            <a:normAutofit/>
          </a:bodyPr>
          <a:lstStyle/>
          <a:p>
            <a:pPr algn="ctr"/>
            <a:r>
              <a:rPr lang="es-CL" sz="2800">
                <a:latin typeface="Showcard Gothic" panose="04020904020102020604" pitchFamily="82" charset="0"/>
              </a:rPr>
              <a:t>UNA CELEBRACIÓN QUE NOS DA</a:t>
            </a:r>
            <a:br>
              <a:rPr lang="es-CL" sz="2800">
                <a:latin typeface="Showcard Gothic" panose="04020904020102020604" pitchFamily="82" charset="0"/>
              </a:rPr>
            </a:br>
            <a:r>
              <a:rPr lang="es-CL" sz="2800">
                <a:latin typeface="Showcard Gothic" panose="04020904020102020604" pitchFamily="82" charset="0"/>
              </a:rPr>
              <a:t> IDENTIDAD</a:t>
            </a:r>
            <a:endParaRPr lang="es-CL" sz="2800"/>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4477EC8D-B1AC-42D8-B8A8-5B66D740D7B6}"/>
              </a:ext>
            </a:extLst>
          </p:cNvPr>
          <p:cNvSpPr>
            <a:spLocks noGrp="1"/>
          </p:cNvSpPr>
          <p:nvPr>
            <p:ph idx="1"/>
          </p:nvPr>
        </p:nvSpPr>
        <p:spPr>
          <a:xfrm>
            <a:off x="525516" y="3417573"/>
            <a:ext cx="4593021" cy="2619839"/>
          </a:xfrm>
        </p:spPr>
        <p:txBody>
          <a:bodyPr anchor="ctr">
            <a:normAutofit/>
          </a:bodyPr>
          <a:lstStyle/>
          <a:p>
            <a:pPr marL="0" indent="0">
              <a:spcAft>
                <a:spcPts val="800"/>
              </a:spcAft>
              <a:buNone/>
            </a:pPr>
            <a:r>
              <a:rPr lang="es-AR" sz="1500" b="1">
                <a:latin typeface="Cavolini" panose="03000502040302020204" pitchFamily="66" charset="0"/>
                <a:ea typeface="Calibri" panose="020F0502020204030204" pitchFamily="34" charset="0"/>
                <a:cs typeface="Cavolini" panose="03000502040302020204" pitchFamily="66" charset="0"/>
              </a:rPr>
              <a:t>En octubre de 1610, Juana de Lestonnac y las primeras compañeras, habían terminado los dos años de noviciado. </a:t>
            </a:r>
          </a:p>
          <a:p>
            <a:pPr marL="0" indent="0">
              <a:spcAft>
                <a:spcPts val="800"/>
              </a:spcAft>
              <a:buNone/>
            </a:pPr>
            <a:r>
              <a:rPr lang="es-AR" sz="1500" b="1">
                <a:latin typeface="Cavolini" panose="03000502040302020204" pitchFamily="66" charset="0"/>
                <a:ea typeface="Calibri" panose="020F0502020204030204" pitchFamily="34" charset="0"/>
                <a:cs typeface="Cavolini" panose="03000502040302020204" pitchFamily="66" charset="0"/>
              </a:rPr>
              <a:t>Pensó en que, como grupo, podían hacer la profesión solemne el 21 de noviembre, día de la Presentación de la Virgen Niña, fecha muy significativa para todas porque se ofrecerían al Señor Jesús, como una vez lo había hecho María en el Templo</a:t>
            </a:r>
          </a:p>
          <a:p>
            <a:endParaRPr lang="es-CL" sz="1500"/>
          </a:p>
        </p:txBody>
      </p:sp>
    </p:spTree>
    <p:extLst>
      <p:ext uri="{BB962C8B-B14F-4D97-AF65-F5344CB8AC3E}">
        <p14:creationId xmlns:p14="http://schemas.microsoft.com/office/powerpoint/2010/main" val="3501118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hombre, foto, vistiendo, tabla&#10;&#10;Descripción generada automáticamente">
            <a:extLst>
              <a:ext uri="{FF2B5EF4-FFF2-40B4-BE49-F238E27FC236}">
                <a16:creationId xmlns:a16="http://schemas.microsoft.com/office/drawing/2014/main" id="{037BCFE9-6492-4D9F-8D9C-BB1C6D4CD160}"/>
              </a:ext>
            </a:extLst>
          </p:cNvPr>
          <p:cNvPicPr>
            <a:picLocks noChangeAspect="1"/>
          </p:cNvPicPr>
          <p:nvPr/>
        </p:nvPicPr>
        <p:blipFill rotWithShape="1">
          <a:blip r:embed="rId2"/>
          <a:srcRect l="9091" t="39501" b="32246"/>
          <a:stretch/>
        </p:blipFill>
        <p:spPr>
          <a:xfrm>
            <a:off x="20" y="10"/>
            <a:ext cx="12191980" cy="6857990"/>
          </a:xfrm>
          <a:prstGeom prst="rect">
            <a:avLst/>
          </a:prstGeom>
          <a:scene3d>
            <a:camera prst="orthographicFront"/>
            <a:lightRig rig="threePt" dir="t">
              <a:rot lat="0" lon="0" rev="2700000"/>
            </a:lightRig>
          </a:scene3d>
          <a:sp3d contourW="6350">
            <a:bevelT h="38100"/>
            <a:contourClr>
              <a:srgbClr val="C0C0C0"/>
            </a:contourClr>
          </a:sp3d>
        </p:spPr>
      </p:pic>
      <p:sp>
        <p:nvSpPr>
          <p:cNvPr id="18" name="Freeform: Shape 17">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D7F11E84-89A8-4955-B3B5-06C223B87D46}"/>
              </a:ext>
            </a:extLst>
          </p:cNvPr>
          <p:cNvSpPr>
            <a:spLocks noGrp="1"/>
          </p:cNvSpPr>
          <p:nvPr>
            <p:ph type="title"/>
          </p:nvPr>
        </p:nvSpPr>
        <p:spPr>
          <a:xfrm>
            <a:off x="7851031" y="632990"/>
            <a:ext cx="4062643" cy="1043409"/>
          </a:xfrm>
        </p:spPr>
        <p:txBody>
          <a:bodyPr>
            <a:normAutofit/>
          </a:bodyPr>
          <a:lstStyle/>
          <a:p>
            <a:r>
              <a:rPr lang="es-MX" sz="3300">
                <a:latin typeface="Showcard Gothic" panose="04020904020102020604" pitchFamily="82" charset="0"/>
              </a:rPr>
              <a:t>Poda de inicios </a:t>
            </a:r>
            <a:br>
              <a:rPr lang="es-MX" sz="3300">
                <a:latin typeface="Showcard Gothic" panose="04020904020102020604" pitchFamily="82" charset="0"/>
              </a:rPr>
            </a:br>
            <a:r>
              <a:rPr lang="es-MX" sz="3300">
                <a:latin typeface="Showcard Gothic" panose="04020904020102020604" pitchFamily="82" charset="0"/>
              </a:rPr>
              <a:t>identidad…</a:t>
            </a:r>
            <a:endParaRPr lang="es-CL" sz="3300"/>
          </a:p>
        </p:txBody>
      </p:sp>
      <p:sp>
        <p:nvSpPr>
          <p:cNvPr id="3" name="Marcador de contenido 2">
            <a:extLst>
              <a:ext uri="{FF2B5EF4-FFF2-40B4-BE49-F238E27FC236}">
                <a16:creationId xmlns:a16="http://schemas.microsoft.com/office/drawing/2014/main" id="{EEFFB9B0-66D6-4FEF-ABCB-EAC759DF9D65}"/>
              </a:ext>
            </a:extLst>
          </p:cNvPr>
          <p:cNvSpPr>
            <a:spLocks noGrp="1"/>
          </p:cNvSpPr>
          <p:nvPr>
            <p:ph idx="1"/>
          </p:nvPr>
        </p:nvSpPr>
        <p:spPr>
          <a:xfrm>
            <a:off x="7621031" y="1774372"/>
            <a:ext cx="4062642" cy="2754086"/>
          </a:xfrm>
        </p:spPr>
        <p:txBody>
          <a:bodyPr anchor="t">
            <a:normAutofit/>
          </a:bodyPr>
          <a:lstStyle/>
          <a:p>
            <a:pPr marL="0" indent="0">
              <a:buNone/>
            </a:pPr>
            <a:r>
              <a:rPr lang="es-AR" sz="1500" b="1">
                <a:latin typeface="Bookman Old Style" panose="02050604050505020204" pitchFamily="18" charset="0"/>
                <a:ea typeface="Calibri" panose="020F0502020204030204" pitchFamily="34" charset="0"/>
                <a:cs typeface="Times New Roman" panose="02020603050405020304" pitchFamily="18" charset="0"/>
              </a:rPr>
              <a:t>Presentaron su petición al Cardenal de Sourdis, quien se opuso a este deseo porque tenía otros planes para ellas: unirlas a las Ursulinas. Nuevamente un gran obstáculo se presentaba en el camino de Juana, nuevamente debe insistir, nuevamente tiene que resistir, ponderar, discernir, y presentar sus razones, nuevamente deben orar intensamente al Espíritu y a la Virgen, pidiendo que transformen el corazón del Cardenal.</a:t>
            </a:r>
            <a:endParaRPr lang="es-CL" sz="1500" b="1">
              <a:latin typeface="Bookman Old Style" panose="02050604050505020204" pitchFamily="18" charset="0"/>
              <a:ea typeface="Calibri" panose="020F0502020204030204" pitchFamily="34" charset="0"/>
              <a:cs typeface="Times New Roman" panose="02020603050405020304" pitchFamily="18" charset="0"/>
            </a:endParaRPr>
          </a:p>
          <a:p>
            <a:endParaRPr lang="es-CL" sz="1500"/>
          </a:p>
        </p:txBody>
      </p:sp>
    </p:spTree>
    <p:extLst>
      <p:ext uri="{BB962C8B-B14F-4D97-AF65-F5344CB8AC3E}">
        <p14:creationId xmlns:p14="http://schemas.microsoft.com/office/powerpoint/2010/main" val="1106249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B068B58-6F94-4AFF-A8A7-18573884D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43" name="Rectangle 42">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BE5B028C-7535-45E5-9D2C-32C50D0E0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ítulo 1">
            <a:extLst>
              <a:ext uri="{FF2B5EF4-FFF2-40B4-BE49-F238E27FC236}">
                <a16:creationId xmlns:a16="http://schemas.microsoft.com/office/drawing/2014/main" id="{C288E765-D26B-494F-B1F0-FDE5DAA63787}"/>
              </a:ext>
            </a:extLst>
          </p:cNvPr>
          <p:cNvSpPr>
            <a:spLocks noGrp="1"/>
          </p:cNvSpPr>
          <p:nvPr>
            <p:ph type="title"/>
          </p:nvPr>
        </p:nvSpPr>
        <p:spPr>
          <a:xfrm>
            <a:off x="1191966" y="900622"/>
            <a:ext cx="4997189" cy="1893524"/>
          </a:xfrm>
        </p:spPr>
        <p:txBody>
          <a:bodyPr anchor="b">
            <a:normAutofit/>
          </a:bodyPr>
          <a:lstStyle/>
          <a:p>
            <a:r>
              <a:rPr lang="es-CL" sz="4100">
                <a:latin typeface="Showcard Gothic" panose="04020904020102020604" pitchFamily="82" charset="0"/>
              </a:rPr>
              <a:t>21 NOVIEBRE</a:t>
            </a:r>
            <a:br>
              <a:rPr lang="es-CL" sz="4100">
                <a:latin typeface="Showcard Gothic" panose="04020904020102020604" pitchFamily="82" charset="0"/>
              </a:rPr>
            </a:br>
            <a:r>
              <a:rPr lang="es-CL" sz="4100">
                <a:latin typeface="Showcard Gothic" panose="04020904020102020604" pitchFamily="82" charset="0"/>
              </a:rPr>
              <a:t>FIESTA DE LA VIRGEN NIÑA</a:t>
            </a:r>
            <a:endParaRPr lang="es-CL" sz="4100"/>
          </a:p>
        </p:txBody>
      </p:sp>
      <p:sp>
        <p:nvSpPr>
          <p:cNvPr id="3" name="Marcador de contenido 2">
            <a:extLst>
              <a:ext uri="{FF2B5EF4-FFF2-40B4-BE49-F238E27FC236}">
                <a16:creationId xmlns:a16="http://schemas.microsoft.com/office/drawing/2014/main" id="{7151E0BF-5D91-474D-B653-66DB1CDE09B0}"/>
              </a:ext>
            </a:extLst>
          </p:cNvPr>
          <p:cNvSpPr>
            <a:spLocks noGrp="1"/>
          </p:cNvSpPr>
          <p:nvPr>
            <p:ph idx="1"/>
          </p:nvPr>
        </p:nvSpPr>
        <p:spPr>
          <a:xfrm>
            <a:off x="1191966" y="2965593"/>
            <a:ext cx="4997189" cy="2941544"/>
          </a:xfrm>
        </p:spPr>
        <p:txBody>
          <a:bodyPr>
            <a:normAutofit/>
          </a:bodyPr>
          <a:lstStyle/>
          <a:p>
            <a:pPr marL="0" indent="0">
              <a:buNone/>
            </a:pPr>
            <a:r>
              <a:rPr lang="es-AR" sz="1500" b="1" dirty="0">
                <a:latin typeface="Cavolini" panose="03000502040302020204" pitchFamily="66" charset="0"/>
                <a:ea typeface="Calibri" panose="020F0502020204030204" pitchFamily="34" charset="0"/>
                <a:cs typeface="Cavolini" panose="03000502040302020204" pitchFamily="66" charset="0"/>
              </a:rPr>
              <a:t>Mientras esperan, no lo hacen pasivamente, </a:t>
            </a:r>
            <a:r>
              <a:rPr lang="es-AR" sz="1500" b="1" i="1" dirty="0">
                <a:latin typeface="Cavolini" panose="03000502040302020204" pitchFamily="66" charset="0"/>
                <a:ea typeface="Calibri" panose="020F0502020204030204" pitchFamily="34" charset="0"/>
                <a:cs typeface="Cavolini" panose="03000502040302020204" pitchFamily="66" charset="0"/>
              </a:rPr>
              <a:t>“la M. Lestonnac tomó una decisión tan audaz como acertada: las novicias cederían a las alumnas la fiesta que habían elegido para ellas, celebrándose en ese día, 21 de noviembre de 1610, por vez primera en la Iglesia, la tan popular fiesta de la ‘Niña María’ en las que las alumnas se consagrarían a Nuestra Señora en el misterio de su presentación en el templo. Fue un gesto audaz realizar una procesión llevando en andas, por el mismo centro de la ciudad, la imagen de la Virgen Niña”</a:t>
            </a:r>
            <a:r>
              <a:rPr lang="es-AR" sz="1500" b="1" dirty="0">
                <a:latin typeface="Cavolini" panose="03000502040302020204" pitchFamily="66" charset="0"/>
                <a:ea typeface="Calibri" panose="020F0502020204030204" pitchFamily="34" charset="0"/>
                <a:cs typeface="Cavolini" panose="03000502040302020204" pitchFamily="66" charset="0"/>
              </a:rPr>
              <a:t> </a:t>
            </a:r>
            <a:endParaRPr lang="es-CL" sz="1500" b="1" dirty="0">
              <a:latin typeface="Cavolini" panose="03000502040302020204" pitchFamily="66" charset="0"/>
              <a:ea typeface="Calibri" panose="020F0502020204030204" pitchFamily="34" charset="0"/>
              <a:cs typeface="Cavolini" panose="03000502040302020204" pitchFamily="66" charset="0"/>
            </a:endParaRPr>
          </a:p>
          <a:p>
            <a:endParaRPr lang="es-CL" sz="1500" dirty="0"/>
          </a:p>
        </p:txBody>
      </p:sp>
      <p:grpSp>
        <p:nvGrpSpPr>
          <p:cNvPr id="4" name="Grupo 3">
            <a:extLst>
              <a:ext uri="{FF2B5EF4-FFF2-40B4-BE49-F238E27FC236}">
                <a16:creationId xmlns:a16="http://schemas.microsoft.com/office/drawing/2014/main" id="{9E5A123F-B4AC-42FB-B0D3-A7795DDC9F07}"/>
              </a:ext>
            </a:extLst>
          </p:cNvPr>
          <p:cNvGrpSpPr/>
          <p:nvPr/>
        </p:nvGrpSpPr>
        <p:grpSpPr>
          <a:xfrm>
            <a:off x="6575741" y="999901"/>
            <a:ext cx="4890576" cy="4849437"/>
            <a:chOff x="0" y="0"/>
            <a:chExt cx="3067685" cy="2298700"/>
          </a:xfrm>
        </p:grpSpPr>
        <p:pic>
          <p:nvPicPr>
            <p:cNvPr id="5" name="Imagen 4">
              <a:extLst>
                <a:ext uri="{FF2B5EF4-FFF2-40B4-BE49-F238E27FC236}">
                  <a16:creationId xmlns:a16="http://schemas.microsoft.com/office/drawing/2014/main" id="{50033171-099C-42FF-9251-068888B874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84493" y="-384493"/>
              <a:ext cx="2298700" cy="3067685"/>
            </a:xfrm>
            <a:prstGeom prst="rect">
              <a:avLst/>
            </a:prstGeom>
            <a:noFill/>
            <a:ln>
              <a:noFill/>
            </a:ln>
          </p:spPr>
        </p:pic>
        <p:pic>
          <p:nvPicPr>
            <p:cNvPr id="6" name="Picture 2" descr="Explorar0030">
              <a:extLst>
                <a:ext uri="{FF2B5EF4-FFF2-40B4-BE49-F238E27FC236}">
                  <a16:creationId xmlns:a16="http://schemas.microsoft.com/office/drawing/2014/main" id="{5F46FF74-48CB-43C7-98F4-CDE4D1A374E0}"/>
                </a:ext>
              </a:extLst>
            </p:cNvPr>
            <p:cNvPicPr>
              <a:picLocks noChangeAspect="1"/>
            </p:cNvPicPr>
            <p:nvPr/>
          </p:nvPicPr>
          <p:blipFill>
            <a:blip r:embed="rId4" cstate="print">
              <a:extLst>
                <a:ext uri="{28A0092B-C50C-407E-A947-70E740481C1C}">
                  <a14:useLocalDpi xmlns:a14="http://schemas.microsoft.com/office/drawing/2010/main" val="0"/>
                </a:ext>
              </a:extLst>
            </a:blip>
            <a:srcRect r="1563" b="684"/>
            <a:stretch>
              <a:fillRect/>
            </a:stretch>
          </p:blipFill>
          <p:spPr bwMode="auto">
            <a:xfrm>
              <a:off x="165418" y="215582"/>
              <a:ext cx="2705100" cy="1905635"/>
            </a:xfrm>
            <a:prstGeom prst="rect">
              <a:avLst/>
            </a:prstGeom>
            <a:ln>
              <a:noFill/>
            </a:ln>
            <a:effectLst>
              <a:softEdge rad="112500"/>
            </a:effectLst>
          </p:spPr>
        </p:pic>
      </p:grpSp>
    </p:spTree>
    <p:extLst>
      <p:ext uri="{BB962C8B-B14F-4D97-AF65-F5344CB8AC3E}">
        <p14:creationId xmlns:p14="http://schemas.microsoft.com/office/powerpoint/2010/main" val="327852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arcador de contenido 4">
            <a:extLst>
              <a:ext uri="{FF2B5EF4-FFF2-40B4-BE49-F238E27FC236}">
                <a16:creationId xmlns:a16="http://schemas.microsoft.com/office/drawing/2014/main" id="{9B7C2744-8CCA-47DF-9679-1CECB649FD2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8705" r="1" b="6739"/>
          <a:stretch/>
        </p:blipFill>
        <p:spPr>
          <a:xfrm>
            <a:off x="-4243" y="10"/>
            <a:ext cx="12196243" cy="6857990"/>
          </a:xfrm>
          <a:prstGeom prst="rect">
            <a:avLst/>
          </a:prstGeom>
        </p:spPr>
      </p:pic>
      <p:sp>
        <p:nvSpPr>
          <p:cNvPr id="2" name="Título 1">
            <a:extLst>
              <a:ext uri="{FF2B5EF4-FFF2-40B4-BE49-F238E27FC236}">
                <a16:creationId xmlns:a16="http://schemas.microsoft.com/office/drawing/2014/main" id="{9E0B5005-CF82-460A-BC9D-0A0C6F678D28}"/>
              </a:ext>
            </a:extLst>
          </p:cNvPr>
          <p:cNvSpPr>
            <a:spLocks noGrp="1"/>
          </p:cNvSpPr>
          <p:nvPr>
            <p:ph type="title"/>
          </p:nvPr>
        </p:nvSpPr>
        <p:spPr>
          <a:xfrm>
            <a:off x="643467" y="321734"/>
            <a:ext cx="10905066" cy="1135737"/>
          </a:xfrm>
        </p:spPr>
        <p:txBody>
          <a:bodyPr>
            <a:normAutofit/>
          </a:bodyPr>
          <a:lstStyle/>
          <a:p>
            <a:r>
              <a:rPr lang="es-MX" sz="3600">
                <a:latin typeface="Showcard Gothic" panose="04020904020102020604" pitchFamily="82" charset="0"/>
              </a:rPr>
              <a:t>Identidad…fuerza de tradición</a:t>
            </a:r>
            <a:br>
              <a:rPr lang="es-MX" sz="3600">
                <a:latin typeface="Showcard Gothic" panose="04020904020102020604" pitchFamily="82" charset="0"/>
              </a:rPr>
            </a:br>
            <a:r>
              <a:rPr lang="es-MX" sz="3600">
                <a:latin typeface="Showcard Gothic" panose="04020904020102020604" pitchFamily="82" charset="0"/>
              </a:rPr>
              <a:t>en la  interioridad</a:t>
            </a:r>
            <a:endParaRPr lang="es-CL" sz="3600"/>
          </a:p>
        </p:txBody>
      </p:sp>
      <p:sp>
        <p:nvSpPr>
          <p:cNvPr id="3" name="Marcador de contenido 2">
            <a:extLst>
              <a:ext uri="{FF2B5EF4-FFF2-40B4-BE49-F238E27FC236}">
                <a16:creationId xmlns:a16="http://schemas.microsoft.com/office/drawing/2014/main" id="{DCFCEBD0-428F-4ED5-A909-50F9FC40C737}"/>
              </a:ext>
            </a:extLst>
          </p:cNvPr>
          <p:cNvSpPr>
            <a:spLocks noGrp="1"/>
          </p:cNvSpPr>
          <p:nvPr>
            <p:ph idx="1"/>
          </p:nvPr>
        </p:nvSpPr>
        <p:spPr>
          <a:xfrm>
            <a:off x="643467" y="1782981"/>
            <a:ext cx="10905066" cy="4393982"/>
          </a:xfrm>
        </p:spPr>
        <p:txBody>
          <a:bodyPr>
            <a:normAutofit fontScale="92500" lnSpcReduction="10000"/>
          </a:bodyPr>
          <a:lstStyle/>
          <a:p>
            <a:pPr marL="0" indent="0">
              <a:spcAft>
                <a:spcPts val="800"/>
              </a:spcAft>
              <a:buNone/>
            </a:pPr>
            <a:r>
              <a:rPr lang="es-AR" sz="2000" b="1" i="1" dirty="0">
                <a:latin typeface="Cavolini" panose="03000502040302020204" pitchFamily="66" charset="0"/>
                <a:ea typeface="Calibri" panose="020F0502020204030204" pitchFamily="34" charset="0"/>
                <a:cs typeface="Cavolini" panose="03000502040302020204" pitchFamily="66" charset="0"/>
              </a:rPr>
              <a:t>“Había una vez…”</a:t>
            </a:r>
            <a:endParaRPr lang="es-CL" sz="2000" b="1" dirty="0">
              <a:latin typeface="Cavolini" panose="03000502040302020204" pitchFamily="66" charset="0"/>
              <a:ea typeface="Calibri" panose="020F0502020204030204" pitchFamily="34" charset="0"/>
              <a:cs typeface="Cavolini" panose="03000502040302020204" pitchFamily="66" charset="0"/>
            </a:endParaRPr>
          </a:p>
          <a:p>
            <a:pPr marL="0" indent="0">
              <a:spcAft>
                <a:spcPts val="800"/>
              </a:spcAft>
              <a:buNone/>
            </a:pPr>
            <a:r>
              <a:rPr lang="es-AR" sz="2000" b="1" dirty="0">
                <a:latin typeface="Cavolini" panose="03000502040302020204" pitchFamily="66" charset="0"/>
                <a:ea typeface="Calibri" panose="020F0502020204030204" pitchFamily="34" charset="0"/>
                <a:cs typeface="Cavolini" panose="03000502040302020204" pitchFamily="66" charset="0"/>
              </a:rPr>
              <a:t>Hoy, al volver a hacer presente esta tradición en Chile, </a:t>
            </a:r>
          </a:p>
          <a:p>
            <a:pPr marL="0" indent="0">
              <a:spcAft>
                <a:spcPts val="800"/>
              </a:spcAft>
              <a:buNone/>
            </a:pPr>
            <a:r>
              <a:rPr lang="es-AR" sz="2000" b="1" dirty="0">
                <a:latin typeface="Cavolini" panose="03000502040302020204" pitchFamily="66" charset="0"/>
                <a:ea typeface="Calibri" panose="020F0502020204030204" pitchFamily="34" charset="0"/>
                <a:cs typeface="Cavolini" panose="03000502040302020204" pitchFamily="66" charset="0"/>
              </a:rPr>
              <a:t>celebramos en el Colegio de Seminario, 151 años de tradición de esta Fiesta de la Virgen Niña,</a:t>
            </a:r>
          </a:p>
          <a:p>
            <a:pPr marL="0" indent="0">
              <a:spcAft>
                <a:spcPts val="800"/>
              </a:spcAft>
              <a:buNone/>
            </a:pPr>
            <a:r>
              <a:rPr lang="es-AR" sz="2000" b="1" dirty="0">
                <a:latin typeface="Cavolini" panose="03000502040302020204" pitchFamily="66" charset="0"/>
                <a:ea typeface="Calibri" panose="020F0502020204030204" pitchFamily="34" charset="0"/>
                <a:cs typeface="Cavolini" panose="03000502040302020204" pitchFamily="66" charset="0"/>
              </a:rPr>
              <a:t> en Colegio de Viña del Mar, 97 años ofreciendo los frutos educativos; </a:t>
            </a:r>
          </a:p>
          <a:p>
            <a:pPr marL="0" indent="0">
              <a:spcAft>
                <a:spcPts val="800"/>
              </a:spcAft>
              <a:buNone/>
            </a:pPr>
            <a:r>
              <a:rPr lang="es-AR" sz="2000" b="1" dirty="0">
                <a:latin typeface="Cavolini" panose="03000502040302020204" pitchFamily="66" charset="0"/>
                <a:ea typeface="Calibri" panose="020F0502020204030204" pitchFamily="34" charset="0"/>
                <a:cs typeface="Cavolini" panose="03000502040302020204" pitchFamily="66" charset="0"/>
              </a:rPr>
              <a:t>en el Colegio de Puente Alto, acogiendo la vida educativa </a:t>
            </a:r>
          </a:p>
          <a:p>
            <a:pPr marL="0" indent="0">
              <a:spcAft>
                <a:spcPts val="800"/>
              </a:spcAft>
              <a:buNone/>
            </a:pPr>
            <a:r>
              <a:rPr lang="es-AR" sz="2000" b="1" dirty="0">
                <a:latin typeface="Cavolini" panose="03000502040302020204" pitchFamily="66" charset="0"/>
                <a:ea typeface="Calibri" panose="020F0502020204030204" pitchFamily="34" charset="0"/>
                <a:cs typeface="Cavolini" panose="03000502040302020204" pitchFamily="66" charset="0"/>
              </a:rPr>
              <a:t>de 67 años de presencia entregada en esta fiesta. </a:t>
            </a:r>
          </a:p>
          <a:p>
            <a:pPr marL="0" indent="0">
              <a:spcAft>
                <a:spcPts val="800"/>
              </a:spcAft>
              <a:buNone/>
            </a:pPr>
            <a:r>
              <a:rPr lang="es-AR" sz="2000" b="1" dirty="0">
                <a:latin typeface="Cavolini" panose="03000502040302020204" pitchFamily="66" charset="0"/>
                <a:ea typeface="Calibri" panose="020F0502020204030204" pitchFamily="34" charset="0"/>
                <a:cs typeface="Cavolini" panose="03000502040302020204" pitchFamily="66" charset="0"/>
              </a:rPr>
              <a:t>El Colegio de Apoquindo, proyecto fundado desde el compartir con Seminario,</a:t>
            </a:r>
          </a:p>
          <a:p>
            <a:pPr marL="0" indent="0">
              <a:spcAft>
                <a:spcPts val="800"/>
              </a:spcAft>
              <a:buNone/>
            </a:pPr>
            <a:r>
              <a:rPr lang="es-AR" sz="2000" b="1" dirty="0">
                <a:latin typeface="Cavolini" panose="03000502040302020204" pitchFamily="66" charset="0"/>
                <a:ea typeface="Calibri" panose="020F0502020204030204" pitchFamily="34" charset="0"/>
                <a:cs typeface="Cavolini" panose="03000502040302020204" pitchFamily="66" charset="0"/>
              </a:rPr>
              <a:t> celebramos 64 años de las generaciones que</a:t>
            </a:r>
          </a:p>
          <a:p>
            <a:pPr marL="0" indent="0">
              <a:spcAft>
                <a:spcPts val="800"/>
              </a:spcAft>
              <a:buNone/>
            </a:pPr>
            <a:r>
              <a:rPr lang="es-AR" sz="2000" b="1" dirty="0">
                <a:latin typeface="Cavolini" panose="03000502040302020204" pitchFamily="66" charset="0"/>
                <a:ea typeface="Calibri" panose="020F0502020204030204" pitchFamily="34" charset="0"/>
                <a:cs typeface="Cavolini" panose="03000502040302020204" pitchFamily="66" charset="0"/>
              </a:rPr>
              <a:t> se consagran al valor de identidad de Nuestra Señora. </a:t>
            </a:r>
            <a:endParaRPr lang="es-CL" sz="2000" b="1" dirty="0">
              <a:latin typeface="Cavolini" panose="03000502040302020204" pitchFamily="66" charset="0"/>
              <a:ea typeface="Calibri" panose="020F0502020204030204" pitchFamily="34" charset="0"/>
              <a:cs typeface="Cavolini" panose="03000502040302020204" pitchFamily="66" charset="0"/>
            </a:endParaRPr>
          </a:p>
          <a:p>
            <a:pPr marL="0" indent="0">
              <a:buNone/>
            </a:pPr>
            <a:endParaRPr lang="es-CL" sz="1700" dirty="0">
              <a:latin typeface="Cavolini" panose="03000502040302020204" pitchFamily="66" charset="0"/>
              <a:cs typeface="Cavolini" panose="03000502040302020204" pitchFamily="66" charset="0"/>
            </a:endParaRPr>
          </a:p>
        </p:txBody>
      </p:sp>
      <p:sp>
        <p:nvSpPr>
          <p:cNvPr id="45" name="Rectangle 4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456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4" descr="Cia. de María - Tupungato: Administración">
            <a:extLst>
              <a:ext uri="{FF2B5EF4-FFF2-40B4-BE49-F238E27FC236}">
                <a16:creationId xmlns:a16="http://schemas.microsoft.com/office/drawing/2014/main" id="{3C71CF2B-B89C-4A8C-8C2D-A23CC0DEAD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94"/>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AE9E95B3-70D7-4283-8250-AB29217EDE38}"/>
              </a:ext>
            </a:extLst>
          </p:cNvPr>
          <p:cNvSpPr>
            <a:spLocks noGrp="1"/>
          </p:cNvSpPr>
          <p:nvPr>
            <p:ph idx="1"/>
          </p:nvPr>
        </p:nvSpPr>
        <p:spPr>
          <a:xfrm>
            <a:off x="525516" y="3417573"/>
            <a:ext cx="4593021" cy="2619839"/>
          </a:xfrm>
        </p:spPr>
        <p:txBody>
          <a:bodyPr anchor="ctr">
            <a:normAutofit/>
          </a:bodyPr>
          <a:lstStyle/>
          <a:p>
            <a:pPr marL="0" indent="0">
              <a:buNone/>
            </a:pPr>
            <a:r>
              <a:rPr lang="es-AR" sz="1800" b="1">
                <a:latin typeface="Calibri" panose="020F0502020204030204" pitchFamily="34" charset="0"/>
                <a:ea typeface="Calibri" panose="020F0502020204030204" pitchFamily="34" charset="0"/>
                <a:cs typeface="Times New Roman" panose="02020603050405020304" pitchFamily="18" charset="0"/>
              </a:rPr>
              <a:t>En la celebración de la Virgen Niña de 1780, las alumnas expresaban también hondos agradecimientos por lo nuevo y transformador que recién comenzaba, mientras llevaban en procesión, la flor y la vela que dejaban en el altar.</a:t>
            </a:r>
            <a:br>
              <a:rPr lang="es-CL" sz="1800" b="1">
                <a:latin typeface="Calibri" panose="020F0502020204030204" pitchFamily="34" charset="0"/>
                <a:ea typeface="Calibri" panose="020F0502020204030204" pitchFamily="34" charset="0"/>
                <a:cs typeface="Times New Roman" panose="02020603050405020304" pitchFamily="18" charset="0"/>
              </a:rPr>
            </a:br>
            <a:endParaRPr lang="es-CL" sz="1800"/>
          </a:p>
        </p:txBody>
      </p:sp>
    </p:spTree>
    <p:extLst>
      <p:ext uri="{BB962C8B-B14F-4D97-AF65-F5344CB8AC3E}">
        <p14:creationId xmlns:p14="http://schemas.microsoft.com/office/powerpoint/2010/main" val="3434800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contenido 4" descr="Un grupo de gente en la calle&#10;&#10;Descripción generada automáticamente">
            <a:extLst>
              <a:ext uri="{FF2B5EF4-FFF2-40B4-BE49-F238E27FC236}">
                <a16:creationId xmlns:a16="http://schemas.microsoft.com/office/drawing/2014/main" id="{07CF6CE6-2A20-4F43-8E2D-D3CE8582FD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779" b="9952"/>
          <a:stretch/>
        </p:blipFill>
        <p:spPr>
          <a:xfrm>
            <a:off x="-182860" y="-197064"/>
            <a:ext cx="12191980" cy="6857990"/>
          </a:xfrm>
          <a:prstGeom prst="rect">
            <a:avLst/>
          </a:prstGeom>
        </p:spPr>
      </p:pic>
      <p:sp>
        <p:nvSpPr>
          <p:cNvPr id="1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8C5F7C5F-DD00-4464-97F5-28EA1515CD68}"/>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100" dirty="0">
                <a:latin typeface="Modern Love" panose="04090805081005020601" pitchFamily="82" charset="0"/>
              </a:rPr>
              <a:t>“</a:t>
            </a:r>
            <a:r>
              <a:rPr lang="en-US" sz="3100" dirty="0" err="1">
                <a:latin typeface="Modern Love" panose="04090805081005020601" pitchFamily="82" charset="0"/>
              </a:rPr>
              <a:t>Había</a:t>
            </a:r>
            <a:r>
              <a:rPr lang="en-US" sz="3100" dirty="0">
                <a:latin typeface="Modern Love" panose="04090805081005020601" pitchFamily="82" charset="0"/>
              </a:rPr>
              <a:t> una </a:t>
            </a:r>
            <a:r>
              <a:rPr lang="en-US" sz="3100" dirty="0" err="1">
                <a:latin typeface="Modern Love" panose="04090805081005020601" pitchFamily="82" charset="0"/>
              </a:rPr>
              <a:t>vez</a:t>
            </a:r>
            <a:r>
              <a:rPr lang="en-US" sz="3100" dirty="0">
                <a:latin typeface="Modern Love" panose="04090805081005020601" pitchFamily="82" charset="0"/>
              </a:rPr>
              <a:t>…”</a:t>
            </a:r>
            <a:br>
              <a:rPr lang="en-US" sz="3100" dirty="0">
                <a:latin typeface="Modern Love" panose="04090805081005020601" pitchFamily="82" charset="0"/>
              </a:rPr>
            </a:br>
            <a:r>
              <a:rPr lang="en-US" sz="3100" dirty="0">
                <a:latin typeface="Modern Love" panose="04090805081005020601" pitchFamily="82" charset="0"/>
              </a:rPr>
              <a:t>en </a:t>
            </a:r>
            <a:r>
              <a:rPr lang="en-US" sz="3100" dirty="0" err="1">
                <a:latin typeface="Modern Love" panose="04090805081005020601" pitchFamily="82" charset="0"/>
              </a:rPr>
              <a:t>nuestra</a:t>
            </a:r>
            <a:r>
              <a:rPr lang="en-US" sz="3100" dirty="0">
                <a:latin typeface="Modern Love" panose="04090805081005020601" pitchFamily="82" charset="0"/>
              </a:rPr>
              <a:t> </a:t>
            </a:r>
            <a:r>
              <a:rPr lang="en-US" sz="3100" dirty="0" err="1">
                <a:latin typeface="Modern Love" panose="04090805081005020601" pitchFamily="82" charset="0"/>
              </a:rPr>
              <a:t>celebración</a:t>
            </a:r>
            <a:br>
              <a:rPr lang="en-US" sz="3100" dirty="0">
                <a:latin typeface="Modern Love" panose="04090805081005020601" pitchFamily="82" charset="0"/>
              </a:rPr>
            </a:br>
            <a:r>
              <a:rPr lang="en-US" sz="3100" dirty="0">
                <a:latin typeface="Modern Love" panose="04090805081005020601" pitchFamily="82" charset="0"/>
              </a:rPr>
              <a:t>2020</a:t>
            </a:r>
          </a:p>
        </p:txBody>
      </p:sp>
      <p:cxnSp>
        <p:nvCxnSpPr>
          <p:cNvPr id="19" name="Straight Connector 18">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78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contenido 3">
            <a:extLst>
              <a:ext uri="{FF2B5EF4-FFF2-40B4-BE49-F238E27FC236}">
                <a16:creationId xmlns:a16="http://schemas.microsoft.com/office/drawing/2014/main" id="{CE9F4924-23A6-4A84-B8FE-34FBEDF8DB4C}"/>
              </a:ext>
            </a:extLst>
          </p:cNvPr>
          <p:cNvPicPr>
            <a:picLocks noChangeAspect="1"/>
          </p:cNvPicPr>
          <p:nvPr/>
        </p:nvPicPr>
        <p:blipFill rotWithShape="1">
          <a:blip r:embed="rId2"/>
          <a:srcRect l="9091" t="9091"/>
          <a:stretch/>
        </p:blipFill>
        <p:spPr>
          <a:xfrm>
            <a:off x="20" y="1282"/>
            <a:ext cx="12191980" cy="6856718"/>
          </a:xfrm>
          <a:prstGeom prst="rect">
            <a:avLst/>
          </a:prstGeom>
        </p:spPr>
      </p:pic>
      <p:sp>
        <p:nvSpPr>
          <p:cNvPr id="14"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B16F3081-358C-4551-9E21-C402B5C6C5F9}"/>
              </a:ext>
            </a:extLst>
          </p:cNvPr>
          <p:cNvSpPr>
            <a:spLocks noGrp="1"/>
          </p:cNvSpPr>
          <p:nvPr>
            <p:ph idx="1"/>
          </p:nvPr>
        </p:nvSpPr>
        <p:spPr>
          <a:xfrm>
            <a:off x="7472363" y="471487"/>
            <a:ext cx="4394517" cy="4486275"/>
          </a:xfrm>
        </p:spPr>
        <p:txBody>
          <a:bodyPr anchor="t">
            <a:normAutofit fontScale="55000" lnSpcReduction="20000"/>
          </a:bodyPr>
          <a:lstStyle/>
          <a:p>
            <a:pPr marL="0" indent="0" algn="ctr">
              <a:spcAft>
                <a:spcPts val="800"/>
              </a:spcAft>
              <a:buNone/>
            </a:pPr>
            <a:r>
              <a:rPr lang="es-AR" dirty="0">
                <a:solidFill>
                  <a:srgbClr val="002060"/>
                </a:solidFill>
                <a:latin typeface="Modern Love" panose="04090805081005020601" pitchFamily="82" charset="0"/>
                <a:ea typeface="Calibri" panose="020F0502020204030204" pitchFamily="34" charset="0"/>
                <a:cs typeface="Times New Roman" panose="02020603050405020304" pitchFamily="18" charset="0"/>
              </a:rPr>
              <a:t> </a:t>
            </a:r>
            <a:r>
              <a:rPr lang="es-AR" dirty="0">
                <a:solidFill>
                  <a:srgbClr val="002060"/>
                </a:solidFill>
                <a:latin typeface="Modern Love" panose="04090805081005020601" pitchFamily="82" charset="0"/>
                <a:ea typeface="Calibri" panose="020F0502020204030204" pitchFamily="34" charset="0"/>
                <a:cs typeface="Aharoni" panose="02010803020104030203" pitchFamily="2" charset="-79"/>
              </a:rPr>
              <a:t>Recordamos y agradecemos lo que estas fiestas nos expresan,</a:t>
            </a:r>
          </a:p>
          <a:p>
            <a:pPr marL="0" indent="0" algn="ctr">
              <a:spcAft>
                <a:spcPts val="800"/>
              </a:spcAft>
              <a:buNone/>
            </a:pPr>
            <a:r>
              <a:rPr lang="es-AR" dirty="0">
                <a:solidFill>
                  <a:srgbClr val="002060"/>
                </a:solidFill>
                <a:latin typeface="Modern Love" panose="04090805081005020601" pitchFamily="82" charset="0"/>
                <a:ea typeface="Calibri" panose="020F0502020204030204" pitchFamily="34" charset="0"/>
                <a:cs typeface="Aharoni" panose="02010803020104030203" pitchFamily="2" charset="-79"/>
              </a:rPr>
              <a:t> sintiéndonos parte de esta narración tan histórica como familiar,</a:t>
            </a:r>
          </a:p>
          <a:p>
            <a:pPr marL="0" indent="0" algn="ctr">
              <a:spcAft>
                <a:spcPts val="800"/>
              </a:spcAft>
              <a:buNone/>
            </a:pPr>
            <a:r>
              <a:rPr lang="es-AR" dirty="0">
                <a:solidFill>
                  <a:srgbClr val="002060"/>
                </a:solidFill>
                <a:latin typeface="Modern Love" panose="04090805081005020601" pitchFamily="82" charset="0"/>
                <a:ea typeface="Calibri" panose="020F0502020204030204" pitchFamily="34" charset="0"/>
                <a:cs typeface="Aharoni" panose="02010803020104030203" pitchFamily="2" charset="-79"/>
              </a:rPr>
              <a:t> tan sencilla como solemne,</a:t>
            </a:r>
          </a:p>
          <a:p>
            <a:pPr marL="0" indent="0" algn="ctr">
              <a:spcAft>
                <a:spcPts val="800"/>
              </a:spcAft>
              <a:buNone/>
            </a:pPr>
            <a:r>
              <a:rPr lang="es-AR" dirty="0">
                <a:solidFill>
                  <a:srgbClr val="002060"/>
                </a:solidFill>
                <a:latin typeface="Modern Love" panose="04090805081005020601" pitchFamily="82" charset="0"/>
                <a:ea typeface="Calibri" panose="020F0502020204030204" pitchFamily="34" charset="0"/>
                <a:cs typeface="Aharoni" panose="02010803020104030203" pitchFamily="2" charset="-79"/>
              </a:rPr>
              <a:t> tan antigua y tan vigente,</a:t>
            </a:r>
          </a:p>
          <a:p>
            <a:pPr marL="0" indent="0" algn="ctr">
              <a:spcAft>
                <a:spcPts val="800"/>
              </a:spcAft>
              <a:buNone/>
            </a:pPr>
            <a:r>
              <a:rPr lang="es-AR" dirty="0">
                <a:solidFill>
                  <a:srgbClr val="002060"/>
                </a:solidFill>
                <a:latin typeface="Modern Love" panose="04090805081005020601" pitchFamily="82" charset="0"/>
                <a:ea typeface="Calibri" panose="020F0502020204030204" pitchFamily="34" charset="0"/>
                <a:cs typeface="Aharoni" panose="02010803020104030203" pitchFamily="2" charset="-79"/>
              </a:rPr>
              <a:t> tan nuestra y tan universal,</a:t>
            </a:r>
          </a:p>
          <a:p>
            <a:pPr marL="0" indent="0" algn="ctr">
              <a:spcAft>
                <a:spcPts val="800"/>
              </a:spcAft>
              <a:buNone/>
            </a:pPr>
            <a:r>
              <a:rPr lang="es-AR" dirty="0">
                <a:solidFill>
                  <a:srgbClr val="002060"/>
                </a:solidFill>
                <a:latin typeface="Modern Love" panose="04090805081005020601" pitchFamily="82" charset="0"/>
                <a:ea typeface="Calibri" panose="020F0502020204030204" pitchFamily="34" charset="0"/>
                <a:cs typeface="Aharoni" panose="02010803020104030203" pitchFamily="2" charset="-79"/>
              </a:rPr>
              <a:t> tan nueva cada vez y tan llena de recuerdos… </a:t>
            </a:r>
          </a:p>
          <a:p>
            <a:pPr marL="0" indent="0" algn="ctr">
              <a:spcAft>
                <a:spcPts val="800"/>
              </a:spcAft>
              <a:buNone/>
            </a:pPr>
            <a:r>
              <a:rPr lang="es-AR" dirty="0">
                <a:solidFill>
                  <a:srgbClr val="002060"/>
                </a:solidFill>
                <a:latin typeface="Modern Love" panose="04090805081005020601" pitchFamily="82" charset="0"/>
                <a:ea typeface="Calibri" panose="020F0502020204030204" pitchFamily="34" charset="0"/>
                <a:cs typeface="Aharoni" panose="02010803020104030203" pitchFamily="2" charset="-79"/>
              </a:rPr>
              <a:t>una celebración que nos enciende el corazón e ilumina el camino,</a:t>
            </a:r>
          </a:p>
          <a:p>
            <a:pPr marL="0" indent="0" algn="ctr">
              <a:spcAft>
                <a:spcPts val="800"/>
              </a:spcAft>
              <a:buNone/>
            </a:pPr>
            <a:r>
              <a:rPr lang="es-AR" dirty="0">
                <a:solidFill>
                  <a:srgbClr val="002060"/>
                </a:solidFill>
                <a:latin typeface="Modern Love" panose="04090805081005020601" pitchFamily="82" charset="0"/>
                <a:ea typeface="Calibri" panose="020F0502020204030204" pitchFamily="34" charset="0"/>
                <a:cs typeface="Aharoni" panose="02010803020104030203" pitchFamily="2" charset="-79"/>
              </a:rPr>
              <a:t> que nos invita a recrear aquellas actitudes vividas en momentos fundantes,</a:t>
            </a:r>
          </a:p>
          <a:p>
            <a:pPr marL="0" indent="0" algn="ctr">
              <a:spcAft>
                <a:spcPts val="800"/>
              </a:spcAft>
              <a:buNone/>
            </a:pPr>
            <a:r>
              <a:rPr lang="es-AR" dirty="0">
                <a:solidFill>
                  <a:srgbClr val="002060"/>
                </a:solidFill>
                <a:latin typeface="Modern Love" panose="04090805081005020601" pitchFamily="82" charset="0"/>
                <a:ea typeface="Calibri" panose="020F0502020204030204" pitchFamily="34" charset="0"/>
                <a:cs typeface="Aharoni" panose="02010803020104030203" pitchFamily="2" charset="-79"/>
              </a:rPr>
              <a:t> en nuestra vida cotidiana de hoy.</a:t>
            </a:r>
            <a:endParaRPr lang="es-CL" dirty="0">
              <a:solidFill>
                <a:srgbClr val="002060"/>
              </a:solidFill>
              <a:latin typeface="Modern Love" panose="04090805081005020601" pitchFamily="82" charset="0"/>
              <a:ea typeface="Calibri" panose="020F0502020204030204" pitchFamily="34" charset="0"/>
              <a:cs typeface="Aharoni" panose="02010803020104030203" pitchFamily="2" charset="-79"/>
            </a:endParaRPr>
          </a:p>
          <a:p>
            <a:pPr marL="0" indent="0">
              <a:buNone/>
            </a:pPr>
            <a:endParaRPr lang="es-CL" sz="500" dirty="0"/>
          </a:p>
        </p:txBody>
      </p:sp>
    </p:spTree>
    <p:extLst>
      <p:ext uri="{BB962C8B-B14F-4D97-AF65-F5344CB8AC3E}">
        <p14:creationId xmlns:p14="http://schemas.microsoft.com/office/powerpoint/2010/main" val="103765703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697</Words>
  <Application>Microsoft Office PowerPoint</Application>
  <PresentationFormat>Panorámica</PresentationFormat>
  <Paragraphs>48</Paragraphs>
  <Slides>12</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12</vt:i4>
      </vt:variant>
    </vt:vector>
  </HeadingPairs>
  <TitlesOfParts>
    <vt:vector size="21" baseType="lpstr">
      <vt:lpstr>Arial</vt:lpstr>
      <vt:lpstr>Berlin Sans FB Demi</vt:lpstr>
      <vt:lpstr>Bookman Old Style</vt:lpstr>
      <vt:lpstr>Calibri</vt:lpstr>
      <vt:lpstr>Calibri Light</vt:lpstr>
      <vt:lpstr>Cavolini</vt:lpstr>
      <vt:lpstr>Modern Love</vt:lpstr>
      <vt:lpstr>Showcard Gothic</vt:lpstr>
      <vt:lpstr>Tema de Office</vt:lpstr>
      <vt:lpstr>Fiesta de la Virgen Niña</vt:lpstr>
      <vt:lpstr>Presentación de PowerPoint</vt:lpstr>
      <vt:lpstr>UNA CELEBRACIÓN QUE NOS DA  IDENTIDAD</vt:lpstr>
      <vt:lpstr>Poda de inicios  identidad…</vt:lpstr>
      <vt:lpstr>21 NOVIEBRE FIESTA DE LA VIRGEN NIÑA</vt:lpstr>
      <vt:lpstr>Identidad…fuerza de tradición en la  interioridad</vt:lpstr>
      <vt:lpstr>Presentación de PowerPoint</vt:lpstr>
      <vt:lpstr>“Había una vez…” en nuestra celebración 2020</vt:lpstr>
      <vt:lpstr>Presentación de PowerPoint</vt:lpstr>
      <vt:lpstr>En compañía DE MARÍA…</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Fiesta de la Virgen Niña</dc:title>
  <dc:creator>Maria Alicia</dc:creator>
  <cp:lastModifiedBy>Maria Alicia</cp:lastModifiedBy>
  <cp:revision>9</cp:revision>
  <dcterms:created xsi:type="dcterms:W3CDTF">2020-11-13T17:17:55Z</dcterms:created>
  <dcterms:modified xsi:type="dcterms:W3CDTF">2020-11-16T02:17:46Z</dcterms:modified>
</cp:coreProperties>
</file>