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0" r:id="rId5"/>
    <p:sldId id="257" r:id="rId6"/>
    <p:sldId id="258" r:id="rId7"/>
    <p:sldId id="261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3310D-C944-4FF5-A368-87C0412C5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D0EE2A-C749-41E0-ACEC-EDB0C9D7E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97278F-2EDC-487C-AA37-D324C301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236CF1-0E45-4CF7-8EAA-4BDE684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9DDC4-3E45-41C7-9874-360C7B6D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685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67587-FFAD-4F0F-BC62-138EE4BA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3D2DDF-4816-4329-8542-F157A3156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018064-9A34-4889-8E14-902AEE9E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EF4F76-273E-49F8-8EC5-F19800FC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332AFD-FC4E-4B37-8300-7377C84D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136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E27385-A878-4125-BA18-F06E15763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DB209F-C0D1-4A9A-9061-E6407A9BB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E51F8-2AED-4105-9972-0B6C9EF7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DDFA8-8D4E-4B5A-9AD1-8F3CD0CB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9AFA3C-C97C-47DD-9B59-E64B5D01F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09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08CFD-82A5-4096-9916-33AAA83F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28EA70-82FE-48CC-9A8F-4F66661EE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F8CBF1-8943-4E66-8761-6D0895A0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19E628-A462-4AF8-A9DC-B04E05A4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13FEFC-8DF2-46B6-B636-5D57D374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474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3ED3E-CC24-41C9-A0A2-EC4B87DA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E67149-71E8-46EC-8732-19B6D5B35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03534-0025-4246-9F21-2FE7A63C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6B6DF6-AF6F-4EC2-9FFC-340F2A8C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85B6A4-F39E-4A73-849E-41E4C655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273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ECD6F-05A5-4336-AD9C-0FBDA122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916DC5-AB19-4BEA-B45A-901D9477D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97208C-BC97-4F10-9E19-33FA188EC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3ED20A-BB8C-42D8-9D0C-7282F455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6E55DC-82B2-4FF4-AE7A-629FD299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5FBA31-A3F0-4DF7-8F37-9ECCB351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557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9359C-9A81-417A-AB0A-1475E864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C93665-B942-4D05-A027-09BCCFB17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8E345-8820-4FA3-A59A-AD39DB0C4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40DA81-3846-473F-B5E9-A09BC3578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7BC883-CBAD-4BA0-9F9F-B33324C27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63E434-92DF-4946-837B-63BBB5E2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4C8B47-3B06-4A73-838F-FC698B17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ACC798-D78D-4312-BFBD-D2D2AB22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6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3BBBE-FC61-433A-8545-64423729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A6FE0D-D33A-4048-B266-D571C0B6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F7BBF3E-C8CC-4F08-AFC4-A4DCEEC37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D6F732-A7B4-45B0-AED1-359E7C15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690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AEE1C7-9CA3-4BF3-8EA0-D6803735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78134B-0E25-41C9-B7B2-5E2C5A5D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4743EF-7130-4813-AADE-74F25013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49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1BD50-7707-4819-8F0D-AF450CC5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FE279-270F-4D94-8260-D4BF3F25E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CECF07-CED6-450E-B534-F0BEE1036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55E4A5-F102-45C0-BF36-36547FA3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9F3350-A5EA-45CA-B2A2-3F45A2C9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FA4256-C9BB-48A5-955C-796D5D3C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406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4F9D52-1A68-44AA-923B-E5056980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A14FA3-C873-441C-9C07-58FF5A04D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2E5CAD-9CD9-48CE-BCD8-3B061F301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16C4FF-1A13-4849-9691-E68C0048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12779B-37FE-4ED6-BAFC-A212D5A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22A56A-0D45-4B1C-8330-52C9363A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566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C75449B-31D6-4B75-8ED0-5B855C89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D4DB26-3EAD-44AA-877F-ACF5A8EB9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56975F-86F9-429F-91FD-771BA91AC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0A02-AAE3-43ED-878F-2544A2F95BEA}" type="datetimeFigureOut">
              <a:rPr lang="es-CL" smtClean="0"/>
              <a:t>28-03-2021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8257B9-6527-49B1-B8A5-8A0812775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29042-88E6-4139-A104-B0B153CF4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AAFDA-0285-4D6F-87D1-B041BD17A0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756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ómo enseñar a los niños a hacer pan en casa durante el confinamiento">
            <a:extLst>
              <a:ext uri="{FF2B5EF4-FFF2-40B4-BE49-F238E27FC236}">
                <a16:creationId xmlns:a16="http://schemas.microsoft.com/office/drawing/2014/main" id="{31A6E22B-3B62-4B51-BF62-E2BC68B13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1CFC01-79DD-4B81-81ED-88172F509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s-CL" sz="3100" b="1" dirty="0">
                <a:solidFill>
                  <a:srgbClr val="002060"/>
                </a:solidFill>
                <a:latin typeface="Trebuchet MS" panose="020B0603020202020204" pitchFamily="34" charset="0"/>
              </a:rPr>
              <a:t>AMASANDO NUESTRA ESPERANZA EN FAMILIA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A751F8-AE6F-4344-B17A-E2A805017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Semana Santa 2021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D4D54D75-A936-41A6-B172-DA13B45C7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61" y="5843571"/>
            <a:ext cx="999627" cy="9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n Y Vino Imágenes Y Fotos - 123RF">
            <a:extLst>
              <a:ext uri="{FF2B5EF4-FFF2-40B4-BE49-F238E27FC236}">
                <a16:creationId xmlns:a16="http://schemas.microsoft.com/office/drawing/2014/main" id="{B5C74B16-13C6-4A07-BF43-0E5447EA9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50E328-AA32-4D98-BC2E-62D7834B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s-CL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Amasemos nuestra vida en familia</a:t>
            </a:r>
          </a:p>
        </p:txBody>
      </p:sp>
      <p:sp>
        <p:nvSpPr>
          <p:cNvPr id="3080" name="Content Placeholder 3079">
            <a:extLst>
              <a:ext uri="{FF2B5EF4-FFF2-40B4-BE49-F238E27FC236}">
                <a16:creationId xmlns:a16="http://schemas.microsoft.com/office/drawing/2014/main" id="{7C9EAC00-04B0-4E73-897C-3A809DCF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dirty="0">
                <a:solidFill>
                  <a:srgbClr val="002060"/>
                </a:solidFill>
              </a:rPr>
              <a:t>Compartir la mesa es compartir su amor, su humildad y su servicio. Y a partir de esa experiencia, escuchar como si fuera la primera vez, de los labios de Jesús, “Hagan ustedes lo mismo”: amen a los demás, sean humildes y sirvan.</a:t>
            </a:r>
            <a:br>
              <a:rPr lang="es-MX" sz="2400" dirty="0">
                <a:solidFill>
                  <a:srgbClr val="002060"/>
                </a:solidFill>
              </a:rPr>
            </a:br>
            <a:r>
              <a:rPr lang="es-MX" sz="2400" dirty="0">
                <a:solidFill>
                  <a:srgbClr val="002060"/>
                </a:solidFill>
              </a:rPr>
              <a:t>Que amasar nos permita conversar en familia.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5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y2mate.com - DIME COMO SER PAN DE SALOME ARRICIBITA_v720P (1)">
            <a:hlinkClick r:id="" action="ppaction://media"/>
            <a:extLst>
              <a:ext uri="{FF2B5EF4-FFF2-40B4-BE49-F238E27FC236}">
                <a16:creationId xmlns:a16="http://schemas.microsoft.com/office/drawing/2014/main" id="{48EFB853-5855-4ED8-B35F-3EA0268C4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n Y Vino - Banco de fotos e imágenes de stock - iStock">
            <a:extLst>
              <a:ext uri="{FF2B5EF4-FFF2-40B4-BE49-F238E27FC236}">
                <a16:creationId xmlns:a16="http://schemas.microsoft.com/office/drawing/2014/main" id="{F04164A0-64C1-45C5-9F48-C26EE3D6D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3058"/>
            <a:ext cx="12191980" cy="68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D7773-8EFE-4B27-A92C-F8DBD222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457201"/>
            <a:ext cx="3840776" cy="5437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400" dirty="0">
                <a:latin typeface="OpenSLight"/>
              </a:rPr>
              <a:t> </a:t>
            </a:r>
            <a:r>
              <a:rPr lang="es-MX" sz="1800" dirty="0">
                <a:latin typeface="Trebuchet MS" panose="020B0603020202020204" pitchFamily="34" charset="0"/>
              </a:rPr>
              <a:t>I Corintios</a:t>
            </a:r>
            <a:r>
              <a:rPr lang="es-MX" sz="1800" b="0" i="0" dirty="0">
                <a:effectLst/>
                <a:latin typeface="Trebuchet MS" panose="020B0603020202020204" pitchFamily="34" charset="0"/>
              </a:rPr>
              <a:t> 11, 23-26</a:t>
            </a:r>
          </a:p>
          <a:p>
            <a:pPr marL="0" indent="0">
              <a:buNone/>
            </a:pPr>
            <a:r>
              <a:rPr lang="es-MX" sz="1800" b="0" i="0" dirty="0">
                <a:effectLst/>
                <a:latin typeface="Trebuchet MS" panose="020B0603020202020204" pitchFamily="34" charset="0"/>
              </a:rPr>
              <a:t>Hermanos:</a:t>
            </a:r>
            <a:br>
              <a:rPr lang="es-MX" sz="1800" b="0" i="0" dirty="0">
                <a:effectLst/>
                <a:latin typeface="Trebuchet MS" panose="020B0603020202020204" pitchFamily="34" charset="0"/>
              </a:rPr>
            </a:br>
            <a:r>
              <a:rPr lang="es-MX" sz="1800" b="0" i="0" dirty="0">
                <a:effectLst/>
                <a:latin typeface="Trebuchet MS" panose="020B0603020202020204" pitchFamily="34" charset="0"/>
              </a:rPr>
              <a:t>Yo he recibido una tradición, que procede del Señor y que a mi vez os he transmitido: que el Señor Jesús, en la noche en que iba a ser entregado, tomó pan y, pronunciando la Acción de Gracias, lo partió y dijo:</a:t>
            </a:r>
            <a:br>
              <a:rPr lang="es-MX" sz="1800" b="0" i="0" dirty="0">
                <a:effectLst/>
                <a:latin typeface="Trebuchet MS" panose="020B0603020202020204" pitchFamily="34" charset="0"/>
              </a:rPr>
            </a:br>
            <a:r>
              <a:rPr lang="es-MX" sz="1800" b="0" i="0" dirty="0">
                <a:effectLst/>
                <a:latin typeface="Trebuchet MS" panose="020B0603020202020204" pitchFamily="34" charset="0"/>
              </a:rPr>
              <a:t>«Esto es mi cuerpo, que se entrega por vosotros. Haced esto en memoria mía».</a:t>
            </a:r>
            <a:br>
              <a:rPr lang="es-MX" sz="1800" b="0" i="0" dirty="0">
                <a:effectLst/>
                <a:latin typeface="Trebuchet MS" panose="020B0603020202020204" pitchFamily="34" charset="0"/>
              </a:rPr>
            </a:br>
            <a:r>
              <a:rPr lang="es-MX" sz="1800" b="0" i="0" dirty="0">
                <a:effectLst/>
                <a:latin typeface="Trebuchet MS" panose="020B0603020202020204" pitchFamily="34" charset="0"/>
              </a:rPr>
              <a:t>Lo mismo hizo con el cáliz, después de cenar, diciendo:</a:t>
            </a:r>
            <a:br>
              <a:rPr lang="es-MX" sz="1800" b="0" i="0" dirty="0">
                <a:effectLst/>
                <a:latin typeface="Trebuchet MS" panose="020B0603020202020204" pitchFamily="34" charset="0"/>
              </a:rPr>
            </a:br>
            <a:r>
              <a:rPr lang="es-MX" sz="1800" b="0" i="0" dirty="0">
                <a:effectLst/>
                <a:latin typeface="Trebuchet MS" panose="020B0603020202020204" pitchFamily="34" charset="0"/>
              </a:rPr>
              <a:t>«Este cáliz es la nueva alianza en mi sangre; haced esto cada vez que lo bebáis, en memoria mía».</a:t>
            </a:r>
            <a:br>
              <a:rPr lang="es-MX" sz="1800" b="0" i="0" dirty="0">
                <a:effectLst/>
                <a:latin typeface="Trebuchet MS" panose="020B0603020202020204" pitchFamily="34" charset="0"/>
              </a:rPr>
            </a:br>
            <a:r>
              <a:rPr lang="es-MX" sz="1800" b="0" i="0" dirty="0">
                <a:effectLst/>
                <a:latin typeface="Trebuchet MS" panose="020B0603020202020204" pitchFamily="34" charset="0"/>
              </a:rPr>
              <a:t>Por eso, cada vez que coméis de este pan y bebéis del cáliz, proclamáis la muerte del Señor, hasta que vuelva.</a:t>
            </a:r>
          </a:p>
          <a:p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26519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 alegría de amasar | Live Happy Magazine">
            <a:extLst>
              <a:ext uri="{FF2B5EF4-FFF2-40B4-BE49-F238E27FC236}">
                <a16:creationId xmlns:a16="http://schemas.microsoft.com/office/drawing/2014/main" id="{5A549D07-3571-4CFB-BBDB-78B6D6F08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F71B7C-0DFF-459A-B125-D6A93FD7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Trebuchet MS" panose="020B0603020202020204" pitchFamily="34" charset="0"/>
              </a:rPr>
              <a:t>Pan con Levadura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58DE126-F937-40B3-A3F4-01F0351587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94110" y="2121763"/>
            <a:ext cx="5235490" cy="37730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238050" tIns="45720" rIns="91440" bIns="99981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500 Gramos de harina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2 Cucharaditas de levadura seca en polvo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1 cucharadita de azúcar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s-CL" altLang="es-CL" sz="2400" dirty="0">
                <a:latin typeface="Trebuchet MS" panose="020B0603020202020204" pitchFamily="34" charset="0"/>
              </a:rPr>
              <a:t>2</a:t>
            </a: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 cucharadita de sal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3 Cuchadas de Aceite o manteca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250 </a:t>
            </a:r>
            <a:r>
              <a:rPr kumimoji="0" lang="es-CL" altLang="es-CL" sz="2400" b="0" i="0" u="none" strike="noStrike" cap="none" normalizeH="0" baseline="0" dirty="0" err="1">
                <a:ln>
                  <a:noFill/>
                </a:ln>
                <a:effectLst/>
                <a:latin typeface="Trebuchet MS" panose="020B0603020202020204" pitchFamily="34" charset="0"/>
              </a:rPr>
              <a:t>cc</a:t>
            </a:r>
            <a: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 de agua tibia</a:t>
            </a:r>
            <a:br>
              <a:rPr kumimoji="0" lang="es-CL" altLang="es-CL" sz="2400" b="0" i="0" u="none" strike="noStrike" cap="none" normalizeH="0" baseline="0" dirty="0">
                <a:ln>
                  <a:noFill/>
                </a:ln>
                <a:effectLst/>
              </a:rPr>
            </a:br>
            <a:endParaRPr kumimoji="0" lang="es-CL" altLang="es-CL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5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s de Mesa de panadero, Imágenes de Mesa de panadero ⬇ Descargar |  Depositphotos">
            <a:extLst>
              <a:ext uri="{FF2B5EF4-FFF2-40B4-BE49-F238E27FC236}">
                <a16:creationId xmlns:a16="http://schemas.microsoft.com/office/drawing/2014/main" id="{1CBF1D2F-3F83-4B69-ACB9-752CECAE2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 b="36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A72135-F995-4CDA-ACF2-FFD571EA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Trebuchet MS" panose="020B0603020202020204" pitchFamily="34" charset="0"/>
              </a:rPr>
              <a:t>Pan con Polvos de Hornear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25DD7B-119D-4090-A095-A73C0026F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500 Gramos de harina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2 Cucharaditas de Polvo de Hornear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1 cucharadita de azúcar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s-CL" altLang="es-CL" sz="2000" dirty="0">
                <a:latin typeface="Trebuchet MS" panose="020B0603020202020204" pitchFamily="34" charset="0"/>
              </a:rPr>
              <a:t>2</a:t>
            </a: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 cucharaditas de sal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3 Cuchadas de Aceite o manteca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250 </a:t>
            </a:r>
            <a:r>
              <a:rPr kumimoji="0" lang="es-CL" altLang="es-CL" sz="2000" b="0" i="0" u="none" strike="noStrike" cap="none" normalizeH="0" baseline="0" dirty="0" err="1">
                <a:ln>
                  <a:noFill/>
                </a:ln>
                <a:effectLst/>
                <a:latin typeface="Trebuchet MS" panose="020B0603020202020204" pitchFamily="34" charset="0"/>
              </a:rPr>
              <a:t>cc</a:t>
            </a:r>
            <a:r>
              <a:rPr kumimoji="0" lang="es-CL" altLang="es-CL" sz="2000" b="0" i="0" u="none" strike="noStrike" cap="none" normalizeH="0" baseline="0" dirty="0">
                <a:ln>
                  <a:noFill/>
                </a:ln>
                <a:effectLst/>
                <a:latin typeface="Trebuchet MS" panose="020B0603020202020204" pitchFamily="34" charset="0"/>
              </a:rPr>
              <a:t> de agua tibia</a:t>
            </a:r>
            <a:endParaRPr lang="es-MX" sz="20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s-MX" sz="2000" dirty="0">
                <a:latin typeface="Trebuchet MS" panose="020B0603020202020204" pitchFamily="34" charset="0"/>
              </a:rPr>
              <a:t>Nota: Si usas harina integral agrega una cucharadita más de Polvo de Hornear.</a:t>
            </a:r>
            <a:endParaRPr lang="es-MX" sz="2000" b="0" i="0" dirty="0">
              <a:effectLst/>
              <a:latin typeface="Trebuchet MS" panose="020B0603020202020204" pitchFamily="34" charset="0"/>
            </a:endParaRPr>
          </a:p>
          <a:p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211122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an casero fácil. Corteza y miga sorprendentes (con harina común) - Anna  Recetas Fáciles">
            <a:extLst>
              <a:ext uri="{FF2B5EF4-FFF2-40B4-BE49-F238E27FC236}">
                <a16:creationId xmlns:a16="http://schemas.microsoft.com/office/drawing/2014/main" id="{3CF264AD-2175-451E-B40F-AD9151154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6" b="909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2A3680-EBAF-4588-9488-4E766CC4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s-CL" sz="4000">
                <a:latin typeface="Trebuchet MS" panose="020B0603020202020204" pitchFamily="34" charset="0"/>
              </a:rPr>
              <a:t>Bendición del Pan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EAAE0A-9D74-418F-8842-E824A4BC5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>
                <a:latin typeface="Trebuchet MS" panose="020B0603020202020204" pitchFamily="34" charset="0"/>
              </a:rPr>
              <a:t>Bendito seas Señor del Universo por este pan fruto de la tierra y del trabajo de muchos hombres, que hemos amasado con cariño esta tarde.</a:t>
            </a:r>
          </a:p>
          <a:p>
            <a:pPr marL="0" indent="0">
              <a:buNone/>
            </a:pPr>
            <a:r>
              <a:rPr lang="es-MX" sz="1800">
                <a:latin typeface="Trebuchet MS" panose="020B0603020202020204" pitchFamily="34" charset="0"/>
              </a:rPr>
              <a:t> Te pedimos que bendigas este pan, que nos regales un profundo amor por Ti, que bendigas a nuestra familia y amigos, que nos permitas acompañarte y multiplicar tu amor todos los días. AMÉN</a:t>
            </a:r>
            <a:endParaRPr lang="es-CL" sz="18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35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365</Words>
  <Application>Microsoft Office PowerPoint</Application>
  <PresentationFormat>Panorámica</PresentationFormat>
  <Paragraphs>24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OpenSLight</vt:lpstr>
      <vt:lpstr>Trebuchet MS</vt:lpstr>
      <vt:lpstr>Tema de Office</vt:lpstr>
      <vt:lpstr>AMASANDO NUESTRA ESPERANZA EN FAMILIA</vt:lpstr>
      <vt:lpstr>Amasemos nuestra vida en familia</vt:lpstr>
      <vt:lpstr>Presentación de PowerPoint</vt:lpstr>
      <vt:lpstr>Presentación de PowerPoint</vt:lpstr>
      <vt:lpstr>Pan con Levadura</vt:lpstr>
      <vt:lpstr>Pan con Polvos de Hornear</vt:lpstr>
      <vt:lpstr>Bendición del Pan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AMASANDO NUESTRA ESPERANZA EN FAMILIA</dc:title>
  <dc:creator>María Alicia Morales Fonseca</dc:creator>
  <cp:lastModifiedBy>María Alicia Morales Fonseca</cp:lastModifiedBy>
  <cp:revision>7</cp:revision>
  <dcterms:created xsi:type="dcterms:W3CDTF">2021-03-29T00:58:54Z</dcterms:created>
  <dcterms:modified xsi:type="dcterms:W3CDTF">2021-03-29T01:57:11Z</dcterms:modified>
</cp:coreProperties>
</file>