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1C855-B264-42D7-A5C1-6E86B4B63BC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073608-98E7-436B-A3CE-641F1D668214}">
      <dgm:prSet/>
      <dgm:spPr/>
      <dgm:t>
        <a:bodyPr/>
        <a:lstStyle/>
        <a:p>
          <a:r>
            <a:rPr lang="es-CL" dirty="0"/>
            <a:t>Que nos des la oportunidad de conocernos</a:t>
          </a:r>
          <a:endParaRPr lang="en-US" dirty="0"/>
        </a:p>
      </dgm:t>
    </dgm:pt>
    <dgm:pt modelId="{7612783E-A561-4694-A506-A5F37F4C209E}" type="parTrans" cxnId="{8409C918-EBAD-468D-8E8A-08AD630834F2}">
      <dgm:prSet/>
      <dgm:spPr/>
      <dgm:t>
        <a:bodyPr/>
        <a:lstStyle/>
        <a:p>
          <a:endParaRPr lang="en-US"/>
        </a:p>
      </dgm:t>
    </dgm:pt>
    <dgm:pt modelId="{55D76E40-59FD-46FF-BA00-94A48E23519F}" type="sibTrans" cxnId="{8409C918-EBAD-468D-8E8A-08AD630834F2}">
      <dgm:prSet/>
      <dgm:spPr/>
      <dgm:t>
        <a:bodyPr/>
        <a:lstStyle/>
        <a:p>
          <a:endParaRPr lang="en-US"/>
        </a:p>
      </dgm:t>
    </dgm:pt>
    <dgm:pt modelId="{93AFA9F9-8A7C-44C9-8B90-D3307520DD11}">
      <dgm:prSet/>
      <dgm:spPr/>
      <dgm:t>
        <a:bodyPr/>
        <a:lstStyle/>
        <a:p>
          <a:r>
            <a:rPr lang="es-CL"/>
            <a:t>Disposición </a:t>
          </a:r>
          <a:endParaRPr lang="en-US"/>
        </a:p>
      </dgm:t>
    </dgm:pt>
    <dgm:pt modelId="{ED45860D-D71F-4852-B05E-04186EC0BB16}" type="parTrans" cxnId="{AEB43C4B-592E-4A16-BF9E-FD6E03AB8E40}">
      <dgm:prSet/>
      <dgm:spPr/>
      <dgm:t>
        <a:bodyPr/>
        <a:lstStyle/>
        <a:p>
          <a:endParaRPr lang="en-US"/>
        </a:p>
      </dgm:t>
    </dgm:pt>
    <dgm:pt modelId="{111B0A53-51C7-47C0-A18F-77F1D41B3FAD}" type="sibTrans" cxnId="{AEB43C4B-592E-4A16-BF9E-FD6E03AB8E40}">
      <dgm:prSet/>
      <dgm:spPr/>
      <dgm:t>
        <a:bodyPr/>
        <a:lstStyle/>
        <a:p>
          <a:endParaRPr lang="en-US"/>
        </a:p>
      </dgm:t>
    </dgm:pt>
    <dgm:pt modelId="{0F84EF23-AD2E-4742-9B67-5E62058E778C}">
      <dgm:prSet/>
      <dgm:spPr/>
      <dgm:t>
        <a:bodyPr/>
        <a:lstStyle/>
        <a:p>
          <a:r>
            <a:rPr lang="es-CL"/>
            <a:t>Apertura</a:t>
          </a:r>
          <a:endParaRPr lang="en-US"/>
        </a:p>
      </dgm:t>
    </dgm:pt>
    <dgm:pt modelId="{9AC92E5B-A449-455D-811C-837E3DF8C3FD}" type="parTrans" cxnId="{A6B0DFD1-A232-4C29-8477-AE8D863E7676}">
      <dgm:prSet/>
      <dgm:spPr/>
      <dgm:t>
        <a:bodyPr/>
        <a:lstStyle/>
        <a:p>
          <a:endParaRPr lang="en-US"/>
        </a:p>
      </dgm:t>
    </dgm:pt>
    <dgm:pt modelId="{BDA59761-8C91-44ED-BF16-418D3F8C9D77}" type="sibTrans" cxnId="{A6B0DFD1-A232-4C29-8477-AE8D863E7676}">
      <dgm:prSet/>
      <dgm:spPr/>
      <dgm:t>
        <a:bodyPr/>
        <a:lstStyle/>
        <a:p>
          <a:endParaRPr lang="en-US"/>
        </a:p>
      </dgm:t>
    </dgm:pt>
    <dgm:pt modelId="{E7DDAC2F-4991-46D9-8F2C-39F7965299C0}">
      <dgm:prSet/>
      <dgm:spPr/>
      <dgm:t>
        <a:bodyPr/>
        <a:lstStyle/>
        <a:p>
          <a:r>
            <a:rPr lang="es-CL"/>
            <a:t>Alegría</a:t>
          </a:r>
          <a:endParaRPr lang="en-US"/>
        </a:p>
      </dgm:t>
    </dgm:pt>
    <dgm:pt modelId="{9F2B0A92-C204-46BB-A2C0-EC59F7D72FB4}" type="parTrans" cxnId="{1328293E-12F3-4447-A28F-7FA219931A72}">
      <dgm:prSet/>
      <dgm:spPr/>
      <dgm:t>
        <a:bodyPr/>
        <a:lstStyle/>
        <a:p>
          <a:endParaRPr lang="en-US"/>
        </a:p>
      </dgm:t>
    </dgm:pt>
    <dgm:pt modelId="{7A3CD176-33F9-4AA0-896E-B950827D73D1}" type="sibTrans" cxnId="{1328293E-12F3-4447-A28F-7FA219931A72}">
      <dgm:prSet/>
      <dgm:spPr/>
      <dgm:t>
        <a:bodyPr/>
        <a:lstStyle/>
        <a:p>
          <a:endParaRPr lang="en-US"/>
        </a:p>
      </dgm:t>
    </dgm:pt>
    <dgm:pt modelId="{A5C7BF87-0F5C-4AAA-B4BB-1FB0E1FDF1D4}">
      <dgm:prSet/>
      <dgm:spPr/>
      <dgm:t>
        <a:bodyPr/>
        <a:lstStyle/>
        <a:p>
          <a:r>
            <a:rPr lang="es-CL"/>
            <a:t>Entusiasmo</a:t>
          </a:r>
          <a:endParaRPr lang="en-US"/>
        </a:p>
      </dgm:t>
    </dgm:pt>
    <dgm:pt modelId="{A02A1C5C-B8DB-4170-998A-8C9E3617675C}" type="parTrans" cxnId="{5C431CCD-C4A8-4947-8BDC-5194515F35E2}">
      <dgm:prSet/>
      <dgm:spPr/>
      <dgm:t>
        <a:bodyPr/>
        <a:lstStyle/>
        <a:p>
          <a:endParaRPr lang="en-US"/>
        </a:p>
      </dgm:t>
    </dgm:pt>
    <dgm:pt modelId="{A00377BB-0102-4D63-85D0-6AA89814AC90}" type="sibTrans" cxnId="{5C431CCD-C4A8-4947-8BDC-5194515F35E2}">
      <dgm:prSet/>
      <dgm:spPr/>
      <dgm:t>
        <a:bodyPr/>
        <a:lstStyle/>
        <a:p>
          <a:endParaRPr lang="en-US"/>
        </a:p>
      </dgm:t>
    </dgm:pt>
    <dgm:pt modelId="{601E3D5F-1C1B-4E21-B4C0-AD4B43A743A6}">
      <dgm:prSet/>
      <dgm:spPr/>
      <dgm:t>
        <a:bodyPr/>
        <a:lstStyle/>
        <a:p>
          <a:r>
            <a:rPr lang="es-CL"/>
            <a:t>Respeto</a:t>
          </a:r>
          <a:endParaRPr lang="en-US"/>
        </a:p>
      </dgm:t>
    </dgm:pt>
    <dgm:pt modelId="{D52C4485-4C2D-45DC-9B67-17156FDCB247}" type="parTrans" cxnId="{8FCF0E1B-8402-4020-A5B3-F4AC17922012}">
      <dgm:prSet/>
      <dgm:spPr/>
      <dgm:t>
        <a:bodyPr/>
        <a:lstStyle/>
        <a:p>
          <a:endParaRPr lang="en-US"/>
        </a:p>
      </dgm:t>
    </dgm:pt>
    <dgm:pt modelId="{A432E1A0-2301-42F6-956C-C1E75CE971C3}" type="sibTrans" cxnId="{8FCF0E1B-8402-4020-A5B3-F4AC17922012}">
      <dgm:prSet/>
      <dgm:spPr/>
      <dgm:t>
        <a:bodyPr/>
        <a:lstStyle/>
        <a:p>
          <a:endParaRPr lang="en-US"/>
        </a:p>
      </dgm:t>
    </dgm:pt>
    <dgm:pt modelId="{D5D45DC5-E958-497A-912D-C88C9E141735}">
      <dgm:prSet/>
      <dgm:spPr/>
      <dgm:t>
        <a:bodyPr/>
        <a:lstStyle/>
        <a:p>
          <a:r>
            <a:rPr lang="es-CL"/>
            <a:t>Empatía</a:t>
          </a:r>
          <a:endParaRPr lang="en-US"/>
        </a:p>
      </dgm:t>
    </dgm:pt>
    <dgm:pt modelId="{7ED7F3A4-3F56-496B-B1BC-2CA49746A178}" type="parTrans" cxnId="{51AFE83D-D5F3-4D62-9B5F-589F1C5F3AE2}">
      <dgm:prSet/>
      <dgm:spPr/>
      <dgm:t>
        <a:bodyPr/>
        <a:lstStyle/>
        <a:p>
          <a:endParaRPr lang="en-US"/>
        </a:p>
      </dgm:t>
    </dgm:pt>
    <dgm:pt modelId="{640C1488-6A4C-48F9-9D8E-48869E6ACAC2}" type="sibTrans" cxnId="{51AFE83D-D5F3-4D62-9B5F-589F1C5F3AE2}">
      <dgm:prSet/>
      <dgm:spPr/>
      <dgm:t>
        <a:bodyPr/>
        <a:lstStyle/>
        <a:p>
          <a:endParaRPr lang="en-US"/>
        </a:p>
      </dgm:t>
    </dgm:pt>
    <dgm:pt modelId="{423CA8EF-6152-4E31-BC61-DE818ADA22AE}">
      <dgm:prSet/>
      <dgm:spPr/>
      <dgm:t>
        <a:bodyPr/>
        <a:lstStyle/>
        <a:p>
          <a:r>
            <a:rPr lang="es-CL"/>
            <a:t>Originalidad</a:t>
          </a:r>
          <a:endParaRPr lang="en-US"/>
        </a:p>
      </dgm:t>
    </dgm:pt>
    <dgm:pt modelId="{D33D3CAB-13F8-4C1B-BEF4-679628867056}" type="parTrans" cxnId="{38A584FE-E349-45E9-9F87-B2754623D414}">
      <dgm:prSet/>
      <dgm:spPr/>
      <dgm:t>
        <a:bodyPr/>
        <a:lstStyle/>
        <a:p>
          <a:endParaRPr lang="en-US"/>
        </a:p>
      </dgm:t>
    </dgm:pt>
    <dgm:pt modelId="{EAD5E659-F3AB-47D5-B9EC-92411F9A1FCC}" type="sibTrans" cxnId="{38A584FE-E349-45E9-9F87-B2754623D414}">
      <dgm:prSet/>
      <dgm:spPr/>
      <dgm:t>
        <a:bodyPr/>
        <a:lstStyle/>
        <a:p>
          <a:endParaRPr lang="en-US"/>
        </a:p>
      </dgm:t>
    </dgm:pt>
    <dgm:pt modelId="{223B200A-BB01-4B90-8E7A-0A662270979C}">
      <dgm:prSet/>
      <dgm:spPr/>
      <dgm:t>
        <a:bodyPr/>
        <a:lstStyle/>
        <a:p>
          <a:r>
            <a:rPr lang="es-CL"/>
            <a:t>Creatividad</a:t>
          </a:r>
          <a:endParaRPr lang="en-US"/>
        </a:p>
      </dgm:t>
    </dgm:pt>
    <dgm:pt modelId="{55CA198F-BCE6-48DE-8ED0-EEC72F56E5EE}" type="parTrans" cxnId="{25101444-9618-443B-905E-22F3E4DA4F07}">
      <dgm:prSet/>
      <dgm:spPr/>
      <dgm:t>
        <a:bodyPr/>
        <a:lstStyle/>
        <a:p>
          <a:endParaRPr lang="en-US"/>
        </a:p>
      </dgm:t>
    </dgm:pt>
    <dgm:pt modelId="{372A7533-3C32-4BAD-B3B4-7C1F04FCDF74}" type="sibTrans" cxnId="{25101444-9618-443B-905E-22F3E4DA4F07}">
      <dgm:prSet/>
      <dgm:spPr/>
      <dgm:t>
        <a:bodyPr/>
        <a:lstStyle/>
        <a:p>
          <a:endParaRPr lang="en-US"/>
        </a:p>
      </dgm:t>
    </dgm:pt>
    <dgm:pt modelId="{C7B63B16-02C7-413D-A28E-95F984EE81A1}" type="pres">
      <dgm:prSet presAssocID="{94E1C855-B264-42D7-A5C1-6E86B4B63BCD}" presName="diagram" presStyleCnt="0">
        <dgm:presLayoutVars>
          <dgm:dir/>
          <dgm:resizeHandles val="exact"/>
        </dgm:presLayoutVars>
      </dgm:prSet>
      <dgm:spPr/>
    </dgm:pt>
    <dgm:pt modelId="{C824F8E1-DC02-4364-A27C-CAE2796F7DEA}" type="pres">
      <dgm:prSet presAssocID="{76073608-98E7-436B-A3CE-641F1D668214}" presName="node" presStyleLbl="node1" presStyleIdx="0" presStyleCnt="9">
        <dgm:presLayoutVars>
          <dgm:bulletEnabled val="1"/>
        </dgm:presLayoutVars>
      </dgm:prSet>
      <dgm:spPr/>
    </dgm:pt>
    <dgm:pt modelId="{617AAD00-CB8A-4891-9631-1C623C0151C2}" type="pres">
      <dgm:prSet presAssocID="{55D76E40-59FD-46FF-BA00-94A48E23519F}" presName="sibTrans" presStyleCnt="0"/>
      <dgm:spPr/>
    </dgm:pt>
    <dgm:pt modelId="{B14CC225-4F16-4B94-922C-545FD9795226}" type="pres">
      <dgm:prSet presAssocID="{93AFA9F9-8A7C-44C9-8B90-D3307520DD11}" presName="node" presStyleLbl="node1" presStyleIdx="1" presStyleCnt="9">
        <dgm:presLayoutVars>
          <dgm:bulletEnabled val="1"/>
        </dgm:presLayoutVars>
      </dgm:prSet>
      <dgm:spPr/>
    </dgm:pt>
    <dgm:pt modelId="{B288C08C-3500-42DA-9036-E4472C79F3BA}" type="pres">
      <dgm:prSet presAssocID="{111B0A53-51C7-47C0-A18F-77F1D41B3FAD}" presName="sibTrans" presStyleCnt="0"/>
      <dgm:spPr/>
    </dgm:pt>
    <dgm:pt modelId="{A0069174-35B4-4150-8887-BF1C3A57550A}" type="pres">
      <dgm:prSet presAssocID="{0F84EF23-AD2E-4742-9B67-5E62058E778C}" presName="node" presStyleLbl="node1" presStyleIdx="2" presStyleCnt="9">
        <dgm:presLayoutVars>
          <dgm:bulletEnabled val="1"/>
        </dgm:presLayoutVars>
      </dgm:prSet>
      <dgm:spPr/>
    </dgm:pt>
    <dgm:pt modelId="{862F34B5-F4F0-4EA0-AE49-617D9C75249A}" type="pres">
      <dgm:prSet presAssocID="{BDA59761-8C91-44ED-BF16-418D3F8C9D77}" presName="sibTrans" presStyleCnt="0"/>
      <dgm:spPr/>
    </dgm:pt>
    <dgm:pt modelId="{98A162BB-76C8-4DC6-9810-52937E0BAC92}" type="pres">
      <dgm:prSet presAssocID="{E7DDAC2F-4991-46D9-8F2C-39F7965299C0}" presName="node" presStyleLbl="node1" presStyleIdx="3" presStyleCnt="9">
        <dgm:presLayoutVars>
          <dgm:bulletEnabled val="1"/>
        </dgm:presLayoutVars>
      </dgm:prSet>
      <dgm:spPr/>
    </dgm:pt>
    <dgm:pt modelId="{2C1C00E5-509A-476C-BD90-9AC16F9A1A58}" type="pres">
      <dgm:prSet presAssocID="{7A3CD176-33F9-4AA0-896E-B950827D73D1}" presName="sibTrans" presStyleCnt="0"/>
      <dgm:spPr/>
    </dgm:pt>
    <dgm:pt modelId="{1970E463-B75C-4A86-8FD2-08EEA40FE53D}" type="pres">
      <dgm:prSet presAssocID="{A5C7BF87-0F5C-4AAA-B4BB-1FB0E1FDF1D4}" presName="node" presStyleLbl="node1" presStyleIdx="4" presStyleCnt="9">
        <dgm:presLayoutVars>
          <dgm:bulletEnabled val="1"/>
        </dgm:presLayoutVars>
      </dgm:prSet>
      <dgm:spPr/>
    </dgm:pt>
    <dgm:pt modelId="{0548DAA5-2747-4BB1-ADA4-36A054BEF003}" type="pres">
      <dgm:prSet presAssocID="{A00377BB-0102-4D63-85D0-6AA89814AC90}" presName="sibTrans" presStyleCnt="0"/>
      <dgm:spPr/>
    </dgm:pt>
    <dgm:pt modelId="{80C36042-4304-4990-9B86-D5333B16A0F2}" type="pres">
      <dgm:prSet presAssocID="{601E3D5F-1C1B-4E21-B4C0-AD4B43A743A6}" presName="node" presStyleLbl="node1" presStyleIdx="5" presStyleCnt="9">
        <dgm:presLayoutVars>
          <dgm:bulletEnabled val="1"/>
        </dgm:presLayoutVars>
      </dgm:prSet>
      <dgm:spPr/>
    </dgm:pt>
    <dgm:pt modelId="{804D9ED2-3696-4E5D-9D5B-0D5EBAB60BEA}" type="pres">
      <dgm:prSet presAssocID="{A432E1A0-2301-42F6-956C-C1E75CE971C3}" presName="sibTrans" presStyleCnt="0"/>
      <dgm:spPr/>
    </dgm:pt>
    <dgm:pt modelId="{C614F93D-98DD-4E44-AEFD-91A46F4875C2}" type="pres">
      <dgm:prSet presAssocID="{D5D45DC5-E958-497A-912D-C88C9E141735}" presName="node" presStyleLbl="node1" presStyleIdx="6" presStyleCnt="9">
        <dgm:presLayoutVars>
          <dgm:bulletEnabled val="1"/>
        </dgm:presLayoutVars>
      </dgm:prSet>
      <dgm:spPr/>
    </dgm:pt>
    <dgm:pt modelId="{B6926F65-C00F-4274-9948-39A0EA1B16D1}" type="pres">
      <dgm:prSet presAssocID="{640C1488-6A4C-48F9-9D8E-48869E6ACAC2}" presName="sibTrans" presStyleCnt="0"/>
      <dgm:spPr/>
    </dgm:pt>
    <dgm:pt modelId="{CA2C3CD5-69F7-46DD-A5FE-72589EAA88D5}" type="pres">
      <dgm:prSet presAssocID="{423CA8EF-6152-4E31-BC61-DE818ADA22AE}" presName="node" presStyleLbl="node1" presStyleIdx="7" presStyleCnt="9">
        <dgm:presLayoutVars>
          <dgm:bulletEnabled val="1"/>
        </dgm:presLayoutVars>
      </dgm:prSet>
      <dgm:spPr/>
    </dgm:pt>
    <dgm:pt modelId="{10ECECB0-F9F4-4053-9799-F6D4B94A9EAC}" type="pres">
      <dgm:prSet presAssocID="{EAD5E659-F3AB-47D5-B9EC-92411F9A1FCC}" presName="sibTrans" presStyleCnt="0"/>
      <dgm:spPr/>
    </dgm:pt>
    <dgm:pt modelId="{00F5D4C2-BD28-43EE-967A-F1FAC41F31A0}" type="pres">
      <dgm:prSet presAssocID="{223B200A-BB01-4B90-8E7A-0A662270979C}" presName="node" presStyleLbl="node1" presStyleIdx="8" presStyleCnt="9">
        <dgm:presLayoutVars>
          <dgm:bulletEnabled val="1"/>
        </dgm:presLayoutVars>
      </dgm:prSet>
      <dgm:spPr/>
    </dgm:pt>
  </dgm:ptLst>
  <dgm:cxnLst>
    <dgm:cxn modelId="{97F6CE02-2F19-4EA0-877B-F218E0C74583}" type="presOf" srcId="{223B200A-BB01-4B90-8E7A-0A662270979C}" destId="{00F5D4C2-BD28-43EE-967A-F1FAC41F31A0}" srcOrd="0" destOrd="0" presId="urn:microsoft.com/office/officeart/2005/8/layout/default"/>
    <dgm:cxn modelId="{8409C918-EBAD-468D-8E8A-08AD630834F2}" srcId="{94E1C855-B264-42D7-A5C1-6E86B4B63BCD}" destId="{76073608-98E7-436B-A3CE-641F1D668214}" srcOrd="0" destOrd="0" parTransId="{7612783E-A561-4694-A506-A5F37F4C209E}" sibTransId="{55D76E40-59FD-46FF-BA00-94A48E23519F}"/>
    <dgm:cxn modelId="{8FCF0E1B-8402-4020-A5B3-F4AC17922012}" srcId="{94E1C855-B264-42D7-A5C1-6E86B4B63BCD}" destId="{601E3D5F-1C1B-4E21-B4C0-AD4B43A743A6}" srcOrd="5" destOrd="0" parTransId="{D52C4485-4C2D-45DC-9B67-17156FDCB247}" sibTransId="{A432E1A0-2301-42F6-956C-C1E75CE971C3}"/>
    <dgm:cxn modelId="{51AFE83D-D5F3-4D62-9B5F-589F1C5F3AE2}" srcId="{94E1C855-B264-42D7-A5C1-6E86B4B63BCD}" destId="{D5D45DC5-E958-497A-912D-C88C9E141735}" srcOrd="6" destOrd="0" parTransId="{7ED7F3A4-3F56-496B-B1BC-2CA49746A178}" sibTransId="{640C1488-6A4C-48F9-9D8E-48869E6ACAC2}"/>
    <dgm:cxn modelId="{1328293E-12F3-4447-A28F-7FA219931A72}" srcId="{94E1C855-B264-42D7-A5C1-6E86B4B63BCD}" destId="{E7DDAC2F-4991-46D9-8F2C-39F7965299C0}" srcOrd="3" destOrd="0" parTransId="{9F2B0A92-C204-46BB-A2C0-EC59F7D72FB4}" sibTransId="{7A3CD176-33F9-4AA0-896E-B950827D73D1}"/>
    <dgm:cxn modelId="{25101444-9618-443B-905E-22F3E4DA4F07}" srcId="{94E1C855-B264-42D7-A5C1-6E86B4B63BCD}" destId="{223B200A-BB01-4B90-8E7A-0A662270979C}" srcOrd="8" destOrd="0" parTransId="{55CA198F-BCE6-48DE-8ED0-EEC72F56E5EE}" sibTransId="{372A7533-3C32-4BAD-B3B4-7C1F04FCDF74}"/>
    <dgm:cxn modelId="{40E21348-09BB-412E-999B-39F25B7D061A}" type="presOf" srcId="{A5C7BF87-0F5C-4AAA-B4BB-1FB0E1FDF1D4}" destId="{1970E463-B75C-4A86-8FD2-08EEA40FE53D}" srcOrd="0" destOrd="0" presId="urn:microsoft.com/office/officeart/2005/8/layout/default"/>
    <dgm:cxn modelId="{AEB43C4B-592E-4A16-BF9E-FD6E03AB8E40}" srcId="{94E1C855-B264-42D7-A5C1-6E86B4B63BCD}" destId="{93AFA9F9-8A7C-44C9-8B90-D3307520DD11}" srcOrd="1" destOrd="0" parTransId="{ED45860D-D71F-4852-B05E-04186EC0BB16}" sibTransId="{111B0A53-51C7-47C0-A18F-77F1D41B3FAD}"/>
    <dgm:cxn modelId="{B6DBCF6C-A419-4C52-A023-C052DD1A657B}" type="presOf" srcId="{E7DDAC2F-4991-46D9-8F2C-39F7965299C0}" destId="{98A162BB-76C8-4DC6-9810-52937E0BAC92}" srcOrd="0" destOrd="0" presId="urn:microsoft.com/office/officeart/2005/8/layout/default"/>
    <dgm:cxn modelId="{6EDABA4F-EB92-4777-AFAE-CAD8AC606263}" type="presOf" srcId="{601E3D5F-1C1B-4E21-B4C0-AD4B43A743A6}" destId="{80C36042-4304-4990-9B86-D5333B16A0F2}" srcOrd="0" destOrd="0" presId="urn:microsoft.com/office/officeart/2005/8/layout/default"/>
    <dgm:cxn modelId="{02CF6775-9ED6-4CF6-80DA-90304932B1EB}" type="presOf" srcId="{D5D45DC5-E958-497A-912D-C88C9E141735}" destId="{C614F93D-98DD-4E44-AEFD-91A46F4875C2}" srcOrd="0" destOrd="0" presId="urn:microsoft.com/office/officeart/2005/8/layout/default"/>
    <dgm:cxn modelId="{E1938F79-14A9-4D61-AAAA-843A7B39331D}" type="presOf" srcId="{423CA8EF-6152-4E31-BC61-DE818ADA22AE}" destId="{CA2C3CD5-69F7-46DD-A5FE-72589EAA88D5}" srcOrd="0" destOrd="0" presId="urn:microsoft.com/office/officeart/2005/8/layout/default"/>
    <dgm:cxn modelId="{887360A2-EE64-4D3B-8A38-3A4479EABCD1}" type="presOf" srcId="{93AFA9F9-8A7C-44C9-8B90-D3307520DD11}" destId="{B14CC225-4F16-4B94-922C-545FD9795226}" srcOrd="0" destOrd="0" presId="urn:microsoft.com/office/officeart/2005/8/layout/default"/>
    <dgm:cxn modelId="{87F0CFA3-30FE-4F71-971D-542AF6A45983}" type="presOf" srcId="{76073608-98E7-436B-A3CE-641F1D668214}" destId="{C824F8E1-DC02-4364-A27C-CAE2796F7DEA}" srcOrd="0" destOrd="0" presId="urn:microsoft.com/office/officeart/2005/8/layout/default"/>
    <dgm:cxn modelId="{6759A8A7-C9E8-4F73-8E30-47A94248C420}" type="presOf" srcId="{0F84EF23-AD2E-4742-9B67-5E62058E778C}" destId="{A0069174-35B4-4150-8887-BF1C3A57550A}" srcOrd="0" destOrd="0" presId="urn:microsoft.com/office/officeart/2005/8/layout/default"/>
    <dgm:cxn modelId="{5C431CCD-C4A8-4947-8BDC-5194515F35E2}" srcId="{94E1C855-B264-42D7-A5C1-6E86B4B63BCD}" destId="{A5C7BF87-0F5C-4AAA-B4BB-1FB0E1FDF1D4}" srcOrd="4" destOrd="0" parTransId="{A02A1C5C-B8DB-4170-998A-8C9E3617675C}" sibTransId="{A00377BB-0102-4D63-85D0-6AA89814AC90}"/>
    <dgm:cxn modelId="{A6B0DFD1-A232-4C29-8477-AE8D863E7676}" srcId="{94E1C855-B264-42D7-A5C1-6E86B4B63BCD}" destId="{0F84EF23-AD2E-4742-9B67-5E62058E778C}" srcOrd="2" destOrd="0" parTransId="{9AC92E5B-A449-455D-811C-837E3DF8C3FD}" sibTransId="{BDA59761-8C91-44ED-BF16-418D3F8C9D77}"/>
    <dgm:cxn modelId="{AC3781EB-EAE3-42A5-9DA1-B7ED176BD422}" type="presOf" srcId="{94E1C855-B264-42D7-A5C1-6E86B4B63BCD}" destId="{C7B63B16-02C7-413D-A28E-95F984EE81A1}" srcOrd="0" destOrd="0" presId="urn:microsoft.com/office/officeart/2005/8/layout/default"/>
    <dgm:cxn modelId="{38A584FE-E349-45E9-9F87-B2754623D414}" srcId="{94E1C855-B264-42D7-A5C1-6E86B4B63BCD}" destId="{423CA8EF-6152-4E31-BC61-DE818ADA22AE}" srcOrd="7" destOrd="0" parTransId="{D33D3CAB-13F8-4C1B-BEF4-679628867056}" sibTransId="{EAD5E659-F3AB-47D5-B9EC-92411F9A1FCC}"/>
    <dgm:cxn modelId="{42301754-7371-41F4-9EB5-1FE31C0AD187}" type="presParOf" srcId="{C7B63B16-02C7-413D-A28E-95F984EE81A1}" destId="{C824F8E1-DC02-4364-A27C-CAE2796F7DEA}" srcOrd="0" destOrd="0" presId="urn:microsoft.com/office/officeart/2005/8/layout/default"/>
    <dgm:cxn modelId="{4C30186D-6D37-4D57-8708-0EDCCA6BFAB2}" type="presParOf" srcId="{C7B63B16-02C7-413D-A28E-95F984EE81A1}" destId="{617AAD00-CB8A-4891-9631-1C623C0151C2}" srcOrd="1" destOrd="0" presId="urn:microsoft.com/office/officeart/2005/8/layout/default"/>
    <dgm:cxn modelId="{B27ED59B-6EFF-46CE-83B8-E30314FF7F5B}" type="presParOf" srcId="{C7B63B16-02C7-413D-A28E-95F984EE81A1}" destId="{B14CC225-4F16-4B94-922C-545FD9795226}" srcOrd="2" destOrd="0" presId="urn:microsoft.com/office/officeart/2005/8/layout/default"/>
    <dgm:cxn modelId="{5EAC514C-E82D-4EA9-AF9E-B89B3E5891F4}" type="presParOf" srcId="{C7B63B16-02C7-413D-A28E-95F984EE81A1}" destId="{B288C08C-3500-42DA-9036-E4472C79F3BA}" srcOrd="3" destOrd="0" presId="urn:microsoft.com/office/officeart/2005/8/layout/default"/>
    <dgm:cxn modelId="{C95C088A-09B1-413A-A50F-E62B2AB97259}" type="presParOf" srcId="{C7B63B16-02C7-413D-A28E-95F984EE81A1}" destId="{A0069174-35B4-4150-8887-BF1C3A57550A}" srcOrd="4" destOrd="0" presId="urn:microsoft.com/office/officeart/2005/8/layout/default"/>
    <dgm:cxn modelId="{604B8EFC-3F3B-42AF-BD7F-175E5380F26C}" type="presParOf" srcId="{C7B63B16-02C7-413D-A28E-95F984EE81A1}" destId="{862F34B5-F4F0-4EA0-AE49-617D9C75249A}" srcOrd="5" destOrd="0" presId="urn:microsoft.com/office/officeart/2005/8/layout/default"/>
    <dgm:cxn modelId="{6B26F3E6-FB55-48B2-9E6A-D485D0F05011}" type="presParOf" srcId="{C7B63B16-02C7-413D-A28E-95F984EE81A1}" destId="{98A162BB-76C8-4DC6-9810-52937E0BAC92}" srcOrd="6" destOrd="0" presId="urn:microsoft.com/office/officeart/2005/8/layout/default"/>
    <dgm:cxn modelId="{EF106AB3-476A-4D3A-8DAD-22453ECC07B8}" type="presParOf" srcId="{C7B63B16-02C7-413D-A28E-95F984EE81A1}" destId="{2C1C00E5-509A-476C-BD90-9AC16F9A1A58}" srcOrd="7" destOrd="0" presId="urn:microsoft.com/office/officeart/2005/8/layout/default"/>
    <dgm:cxn modelId="{25318FEB-5D03-4C7D-81C3-472A8167B3D2}" type="presParOf" srcId="{C7B63B16-02C7-413D-A28E-95F984EE81A1}" destId="{1970E463-B75C-4A86-8FD2-08EEA40FE53D}" srcOrd="8" destOrd="0" presId="urn:microsoft.com/office/officeart/2005/8/layout/default"/>
    <dgm:cxn modelId="{0F813E48-1E5B-4316-A6BB-A8413D9DA8BB}" type="presParOf" srcId="{C7B63B16-02C7-413D-A28E-95F984EE81A1}" destId="{0548DAA5-2747-4BB1-ADA4-36A054BEF003}" srcOrd="9" destOrd="0" presId="urn:microsoft.com/office/officeart/2005/8/layout/default"/>
    <dgm:cxn modelId="{3741BFAE-DE4B-4A85-8731-9CD07BB15DA4}" type="presParOf" srcId="{C7B63B16-02C7-413D-A28E-95F984EE81A1}" destId="{80C36042-4304-4990-9B86-D5333B16A0F2}" srcOrd="10" destOrd="0" presId="urn:microsoft.com/office/officeart/2005/8/layout/default"/>
    <dgm:cxn modelId="{254F787F-6569-4930-B7B6-D644E0E132C7}" type="presParOf" srcId="{C7B63B16-02C7-413D-A28E-95F984EE81A1}" destId="{804D9ED2-3696-4E5D-9D5B-0D5EBAB60BEA}" srcOrd="11" destOrd="0" presId="urn:microsoft.com/office/officeart/2005/8/layout/default"/>
    <dgm:cxn modelId="{D8FC6125-E074-4C38-B0AA-BDECC03A1BF9}" type="presParOf" srcId="{C7B63B16-02C7-413D-A28E-95F984EE81A1}" destId="{C614F93D-98DD-4E44-AEFD-91A46F4875C2}" srcOrd="12" destOrd="0" presId="urn:microsoft.com/office/officeart/2005/8/layout/default"/>
    <dgm:cxn modelId="{190BF032-5517-486E-9D4F-1CF17B64100C}" type="presParOf" srcId="{C7B63B16-02C7-413D-A28E-95F984EE81A1}" destId="{B6926F65-C00F-4274-9948-39A0EA1B16D1}" srcOrd="13" destOrd="0" presId="urn:microsoft.com/office/officeart/2005/8/layout/default"/>
    <dgm:cxn modelId="{9E305F53-F302-4643-B000-7CF39D9C506E}" type="presParOf" srcId="{C7B63B16-02C7-413D-A28E-95F984EE81A1}" destId="{CA2C3CD5-69F7-46DD-A5FE-72589EAA88D5}" srcOrd="14" destOrd="0" presId="urn:microsoft.com/office/officeart/2005/8/layout/default"/>
    <dgm:cxn modelId="{E31CDE8C-D188-4BBA-B831-1129744DBBAA}" type="presParOf" srcId="{C7B63B16-02C7-413D-A28E-95F984EE81A1}" destId="{10ECECB0-F9F4-4053-9799-F6D4B94A9EAC}" srcOrd="15" destOrd="0" presId="urn:microsoft.com/office/officeart/2005/8/layout/default"/>
    <dgm:cxn modelId="{BB377FF1-F539-4F23-A621-6993C91BA5AF}" type="presParOf" srcId="{C7B63B16-02C7-413D-A28E-95F984EE81A1}" destId="{00F5D4C2-BD28-43EE-967A-F1FAC41F31A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4F8E1-DC02-4364-A27C-CAE2796F7DEA}">
      <dsp:nvSpPr>
        <dsp:cNvPr id="0" name=""/>
        <dsp:cNvSpPr/>
      </dsp:nvSpPr>
      <dsp:spPr>
        <a:xfrm>
          <a:off x="294819" y="1859"/>
          <a:ext cx="1884645" cy="11307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Que nos des la oportunidad de conocernos</a:t>
          </a:r>
          <a:endParaRPr lang="en-US" sz="2200" kern="1200" dirty="0"/>
        </a:p>
      </dsp:txBody>
      <dsp:txXfrm>
        <a:off x="294819" y="1859"/>
        <a:ext cx="1884645" cy="1130787"/>
      </dsp:txXfrm>
    </dsp:sp>
    <dsp:sp modelId="{B14CC225-4F16-4B94-922C-545FD9795226}">
      <dsp:nvSpPr>
        <dsp:cNvPr id="0" name=""/>
        <dsp:cNvSpPr/>
      </dsp:nvSpPr>
      <dsp:spPr>
        <a:xfrm>
          <a:off x="2367929" y="1859"/>
          <a:ext cx="1884645" cy="1130787"/>
        </a:xfrm>
        <a:prstGeom prst="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Disposición </a:t>
          </a:r>
          <a:endParaRPr lang="en-US" sz="2200" kern="1200"/>
        </a:p>
      </dsp:txBody>
      <dsp:txXfrm>
        <a:off x="2367929" y="1859"/>
        <a:ext cx="1884645" cy="1130787"/>
      </dsp:txXfrm>
    </dsp:sp>
    <dsp:sp modelId="{A0069174-35B4-4150-8887-BF1C3A57550A}">
      <dsp:nvSpPr>
        <dsp:cNvPr id="0" name=""/>
        <dsp:cNvSpPr/>
      </dsp:nvSpPr>
      <dsp:spPr>
        <a:xfrm>
          <a:off x="4441039" y="1859"/>
          <a:ext cx="1884645" cy="1130787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Apertura</a:t>
          </a:r>
          <a:endParaRPr lang="en-US" sz="2200" kern="1200"/>
        </a:p>
      </dsp:txBody>
      <dsp:txXfrm>
        <a:off x="4441039" y="1859"/>
        <a:ext cx="1884645" cy="1130787"/>
      </dsp:txXfrm>
    </dsp:sp>
    <dsp:sp modelId="{98A162BB-76C8-4DC6-9810-52937E0BAC92}">
      <dsp:nvSpPr>
        <dsp:cNvPr id="0" name=""/>
        <dsp:cNvSpPr/>
      </dsp:nvSpPr>
      <dsp:spPr>
        <a:xfrm>
          <a:off x="294819" y="1321111"/>
          <a:ext cx="1884645" cy="1130787"/>
        </a:xfrm>
        <a:prstGeom prst="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Alegría</a:t>
          </a:r>
          <a:endParaRPr lang="en-US" sz="2200" kern="1200"/>
        </a:p>
      </dsp:txBody>
      <dsp:txXfrm>
        <a:off x="294819" y="1321111"/>
        <a:ext cx="1884645" cy="1130787"/>
      </dsp:txXfrm>
    </dsp:sp>
    <dsp:sp modelId="{1970E463-B75C-4A86-8FD2-08EEA40FE53D}">
      <dsp:nvSpPr>
        <dsp:cNvPr id="0" name=""/>
        <dsp:cNvSpPr/>
      </dsp:nvSpPr>
      <dsp:spPr>
        <a:xfrm>
          <a:off x="2367929" y="1321111"/>
          <a:ext cx="1884645" cy="113078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Entusiasmo</a:t>
          </a:r>
          <a:endParaRPr lang="en-US" sz="2200" kern="1200"/>
        </a:p>
      </dsp:txBody>
      <dsp:txXfrm>
        <a:off x="2367929" y="1321111"/>
        <a:ext cx="1884645" cy="1130787"/>
      </dsp:txXfrm>
    </dsp:sp>
    <dsp:sp modelId="{80C36042-4304-4990-9B86-D5333B16A0F2}">
      <dsp:nvSpPr>
        <dsp:cNvPr id="0" name=""/>
        <dsp:cNvSpPr/>
      </dsp:nvSpPr>
      <dsp:spPr>
        <a:xfrm>
          <a:off x="4441039" y="1321111"/>
          <a:ext cx="1884645" cy="1130787"/>
        </a:xfrm>
        <a:prstGeom prst="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Respeto</a:t>
          </a:r>
          <a:endParaRPr lang="en-US" sz="2200" kern="1200"/>
        </a:p>
      </dsp:txBody>
      <dsp:txXfrm>
        <a:off x="4441039" y="1321111"/>
        <a:ext cx="1884645" cy="1130787"/>
      </dsp:txXfrm>
    </dsp:sp>
    <dsp:sp modelId="{C614F93D-98DD-4E44-AEFD-91A46F4875C2}">
      <dsp:nvSpPr>
        <dsp:cNvPr id="0" name=""/>
        <dsp:cNvSpPr/>
      </dsp:nvSpPr>
      <dsp:spPr>
        <a:xfrm>
          <a:off x="294819" y="2640363"/>
          <a:ext cx="1884645" cy="1130787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Empatía</a:t>
          </a:r>
          <a:endParaRPr lang="en-US" sz="2200" kern="1200"/>
        </a:p>
      </dsp:txBody>
      <dsp:txXfrm>
        <a:off x="294819" y="2640363"/>
        <a:ext cx="1884645" cy="1130787"/>
      </dsp:txXfrm>
    </dsp:sp>
    <dsp:sp modelId="{CA2C3CD5-69F7-46DD-A5FE-72589EAA88D5}">
      <dsp:nvSpPr>
        <dsp:cNvPr id="0" name=""/>
        <dsp:cNvSpPr/>
      </dsp:nvSpPr>
      <dsp:spPr>
        <a:xfrm>
          <a:off x="2367929" y="2640363"/>
          <a:ext cx="1884645" cy="1130787"/>
        </a:xfrm>
        <a:prstGeom prst="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Originalidad</a:t>
          </a:r>
          <a:endParaRPr lang="en-US" sz="2200" kern="1200"/>
        </a:p>
      </dsp:txBody>
      <dsp:txXfrm>
        <a:off x="2367929" y="2640363"/>
        <a:ext cx="1884645" cy="1130787"/>
      </dsp:txXfrm>
    </dsp:sp>
    <dsp:sp modelId="{00F5D4C2-BD28-43EE-967A-F1FAC41F31A0}">
      <dsp:nvSpPr>
        <dsp:cNvPr id="0" name=""/>
        <dsp:cNvSpPr/>
      </dsp:nvSpPr>
      <dsp:spPr>
        <a:xfrm>
          <a:off x="4441039" y="2640363"/>
          <a:ext cx="1884645" cy="11307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Creatividad</a:t>
          </a:r>
          <a:endParaRPr lang="en-US" sz="2200" kern="1200"/>
        </a:p>
      </dsp:txBody>
      <dsp:txXfrm>
        <a:off x="4441039" y="2640363"/>
        <a:ext cx="1884645" cy="1130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FD847-60C6-4DF5-A887-44196431A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AC536E-E286-4D6E-8691-132A5147B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4713B-6524-4735-812B-742C3545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A59E1-BD8C-439D-BD89-7694E67C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28D66-1DBC-4554-8B38-9EED33DC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264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F0FB8-A82B-4C2B-B870-F3110EED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682AAB-CE7E-483D-AF48-64913AAFB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FD3CDD-A5F2-4C5D-B983-D34106A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254B1C-327F-4AD1-BDA8-6C079651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8453D-F4A3-47FF-B4E1-A722CF4B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20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5A9171-FF8A-40D7-A7FC-5A17765E4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FAC769-1478-47CE-BFF5-925B3EED3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E95DC-551D-4462-A5AE-D9DDF5C6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D5A6C6-5E49-46C6-A910-AD3CBEEB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C25BD-EF8C-40F3-AA20-D0D73F4C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452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96C2E-ACB4-41F5-85C1-4DC20F4F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F851DD-09BB-4E89-9770-9DDB55E0A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75309-AF22-44A6-AFA0-FF94BF53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6CD68-D2B8-421F-B4AB-6E116E0A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D0FDBE-6ADF-4ED8-B7C5-0FFF31E5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32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214F2-0579-4982-B0F5-90EA9250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E2EE2-234A-424C-9AAC-8E37CD105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CE171F-350E-4FC7-97D0-CCBD883B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1A0E76-8DBD-4479-8D9D-21EA1702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6B9795-260E-4A8C-A8D1-60080FE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46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B8335-FD4F-4C52-856A-1EA74655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EE2DF-3904-4B4E-A030-7004568B6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F63247-8930-4508-8CF6-500D475BC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D1FAD6-9649-43D6-B72F-888B2065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1D8125-6A37-47CD-9CA8-A74E23A9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116F00-6ABF-451A-8E10-234BD35C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9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F95A0-C27E-4D10-896B-682AAF19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3611E9-68D3-4E45-9252-0F3E8FB4A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D26D90-133D-4551-94CE-CB7A0E492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B601D7-760A-4A83-B390-1D0FD085E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E55762-18EE-43C6-A9C7-CA50A09CB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61A022-7272-4374-BD79-DAFC08B8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D00F69-3224-49A4-978E-29B93E6A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98DF25-F9EC-442B-9B74-9B7BB5E7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07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4FD20-4A4D-411C-88B7-790AC056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844634-9360-48C3-BC84-2B5EDDB2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8F809-D145-48B2-9272-3246D19E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6A1D20-C676-49A9-A4C0-97E447DA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594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06CC40-6B98-4565-980B-E8A5D24F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84D081-0262-427D-8AD5-D3CECFFE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FF5A4C-A561-4204-88A0-668F16D6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119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831B7-9996-4FC1-8FDD-AA455FE5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A08C0-3E6B-4663-9691-6CF7B0D9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D91E62-C600-48F7-95B9-5E2A7CE80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F6C61A-D54A-4C40-847A-A609BD63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8FECF7-4A43-47C6-8561-8A6F78A7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20C304-8F9E-411D-BEBA-00406F38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535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26327-5C6A-44E0-9D3D-A0CA6450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EBAF18-43E5-40B6-9C70-B4C6E3B16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B4234C-184F-45A0-B6BD-030913182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003E6-47C5-4B48-B4AD-C09965E2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9FC2EE-5001-419B-A91C-AC442542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F064FB-6BF6-4779-B799-57C3C601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27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906F9A-7BC7-487A-B9AB-79A907AF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7A58AD-ADB3-4B23-98A6-C5196F043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793593-B42B-4357-AF7C-5849237FC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410E-3DB1-4DA8-A08B-FD4304E06082}" type="datetimeFigureOut">
              <a:rPr lang="es-CL" smtClean="0"/>
              <a:t>31-05-2021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F913D4-A6E7-49ED-A8D5-8BB5F7122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E1CD20-DF63-4F32-B783-828757BB6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F09A-D191-4ED3-923E-E47722D0C7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755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ipos de zapatillas para cada deporte | Salud deportiva">
            <a:extLst>
              <a:ext uri="{FF2B5EF4-FFF2-40B4-BE49-F238E27FC236}">
                <a16:creationId xmlns:a16="http://schemas.microsoft.com/office/drawing/2014/main" id="{E3426AE7-012E-43B4-8448-0E2D49280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-1" b="-1"/>
          <a:stretch/>
        </p:blipFill>
        <p:spPr bwMode="auto">
          <a:xfrm>
            <a:off x="-4243" y="10"/>
            <a:ext cx="12196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69891E-EFF2-4F6D-A9B5-11B46281B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es-CL" sz="3300" dirty="0">
                <a:solidFill>
                  <a:srgbClr val="002060"/>
                </a:solidFill>
              </a:rPr>
              <a:t>Taller de Discernimiento</a:t>
            </a:r>
            <a:br>
              <a:rPr lang="es-CL" sz="3300" dirty="0">
                <a:solidFill>
                  <a:srgbClr val="002060"/>
                </a:solidFill>
              </a:rPr>
            </a:br>
            <a:r>
              <a:rPr lang="es-CL" sz="3300" dirty="0">
                <a:solidFill>
                  <a:srgbClr val="002060"/>
                </a:solidFill>
              </a:rPr>
              <a:t>Ven y Verás</a:t>
            </a:r>
            <a:br>
              <a:rPr lang="es-CL" sz="3300" dirty="0">
                <a:solidFill>
                  <a:srgbClr val="002060"/>
                </a:solidFill>
              </a:rPr>
            </a:br>
            <a:r>
              <a:rPr lang="es-CL" sz="3300" dirty="0">
                <a:solidFill>
                  <a:srgbClr val="002060"/>
                </a:solidFill>
              </a:rPr>
              <a:t> IV MEDIOS 2021</a:t>
            </a:r>
            <a:br>
              <a:rPr lang="es-CL" sz="3300" dirty="0"/>
            </a:br>
            <a:endParaRPr lang="es-CL" sz="3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5402C7-8E71-46B8-9EB3-4D0F4B455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743" y="4557900"/>
            <a:ext cx="2714692" cy="915772"/>
          </a:xfrm>
          <a:noFill/>
        </p:spPr>
        <p:txBody>
          <a:bodyPr>
            <a:normAutofit/>
          </a:bodyPr>
          <a:lstStyle/>
          <a:p>
            <a:r>
              <a:rPr lang="es-CL" sz="1400" dirty="0">
                <a:solidFill>
                  <a:srgbClr val="002060"/>
                </a:solidFill>
              </a:rPr>
              <a:t>Colegio Compañía de María Puente Alto</a:t>
            </a: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2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2C8816B-132C-4433-807D-BE8737D4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5609070"/>
            <a:ext cx="780052" cy="747280"/>
            <a:chOff x="7011922" y="4095164"/>
            <a:chExt cx="1203067" cy="1152523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D9E8922-1B3D-4020-A05C-C539C0C55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8064EBB-920B-4259-AC3A-6F286FAF2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FE43375-339B-4A67-BEC7-44D202CA1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62597" y="5490560"/>
            <a:ext cx="803394" cy="855268"/>
            <a:chOff x="10246841" y="5975889"/>
            <a:chExt cx="1378553" cy="1467564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52329D9A-3D48-4B69-939D-2A480F14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D5CC4CB-7B78-480A-A0AE-A8A35C08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9DECC1B-0AAB-435F-81AE-4C770DACC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85867" y="6047150"/>
            <a:ext cx="1636826" cy="818414"/>
            <a:chOff x="8085870" y="5837885"/>
            <a:chExt cx="2055357" cy="1027679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DC580C66-5435-4F00-873E-679D3D50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Isosceles Triangle 203">
              <a:extLst>
                <a:ext uri="{FF2B5EF4-FFF2-40B4-BE49-F238E27FC236}">
                  <a16:creationId xmlns:a16="http://schemas.microsoft.com/office/drawing/2014/main" id="{B4AFD177-1A38-4FAE-87D4-840AE22C8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28DE3D33-DD90-4D04-94BD-490CFF5B9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49" y="1095613"/>
            <a:ext cx="1230573" cy="11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7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6550AC-2272-4AE9-ACF0-89C91790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CL" sz="5400" dirty="0">
                <a:solidFill>
                  <a:srgbClr val="002060"/>
                </a:solidFill>
              </a:rPr>
              <a:t>Objetivos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ABF572-D93D-4A42-974E-B60E99B7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s-CL" sz="17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MX" sz="1700" dirty="0">
                <a:solidFill>
                  <a:srgbClr val="002060"/>
                </a:solidFill>
                <a:latin typeface="+mj-lt"/>
              </a:rPr>
              <a:t>Acompañar el proceso de formación de las estudiantes de IV Medios 2021 de la Compañía de Puente Alto</a:t>
            </a:r>
            <a:endParaRPr lang="es-CL" sz="1700" b="1" dirty="0">
              <a:solidFill>
                <a:srgbClr val="002060"/>
              </a:solidFill>
              <a:latin typeface="+mj-lt"/>
              <a:ea typeface="Calibri" panose="020F0502020204030204" pitchFamily="34" charset="0"/>
            </a:endParaRPr>
          </a:p>
          <a:p>
            <a:r>
              <a:rPr lang="es-CL" sz="17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Ahondar en el arte de beber del propio pozo, sumergiéndonos en el encuentro con nosotras mismas, con la trascendencia en el otro y en la naturaleza.</a:t>
            </a:r>
          </a:p>
          <a:p>
            <a:r>
              <a:rPr lang="es-MX" sz="1700" dirty="0">
                <a:solidFill>
                  <a:srgbClr val="002060"/>
                </a:solidFill>
                <a:latin typeface="+mj-lt"/>
              </a:rPr>
              <a:t>Facilitar la comprensión y aplicación del discernimiento en la vida cotidiana.</a:t>
            </a:r>
          </a:p>
        </p:txBody>
      </p:sp>
      <p:pic>
        <p:nvPicPr>
          <p:cNvPr id="1026" name="Picture 2" descr="Florero con Escudo Compañía de María en cerámica Talavera">
            <a:extLst>
              <a:ext uri="{FF2B5EF4-FFF2-40B4-BE49-F238E27FC236}">
                <a16:creationId xmlns:a16="http://schemas.microsoft.com/office/drawing/2014/main" id="{EC58C2A4-D8D1-4561-B3E9-1389FAA10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0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46B3DF3-4614-46A9-9E5E-D14431DCC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D27605-2E22-4BFA-B8D5-AA4A1CF0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4460543" cy="1494000"/>
          </a:xfrm>
        </p:spPr>
        <p:txBody>
          <a:bodyPr anchor="t">
            <a:normAutofit/>
          </a:bodyPr>
          <a:lstStyle/>
          <a:p>
            <a:r>
              <a:rPr lang="es-CL" sz="3400" dirty="0">
                <a:solidFill>
                  <a:srgbClr val="002060"/>
                </a:solidFill>
              </a:rPr>
              <a:t>Relatora</a:t>
            </a:r>
            <a:br>
              <a:rPr lang="es-CL" sz="3400" dirty="0">
                <a:solidFill>
                  <a:srgbClr val="002060"/>
                </a:solidFill>
              </a:rPr>
            </a:br>
            <a:r>
              <a:rPr lang="es-CL" sz="3400" dirty="0">
                <a:solidFill>
                  <a:srgbClr val="002060"/>
                </a:solidFill>
              </a:rPr>
              <a:t>Ana María Zúñiga ODN</a:t>
            </a:r>
            <a:br>
              <a:rPr lang="es-CL" sz="3400" dirty="0"/>
            </a:br>
            <a:endParaRPr lang="es-CL" sz="34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AF5BED-1831-4A88-91BC-55D58BF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544BD6EE-970C-4DF5-A508-F6127787C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0ECD73E-712E-4743-BE0D-7BDF10DA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D2175-A3F0-41D7-906B-4498D379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4475354" cy="384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rgbClr val="002060">
                    <a:alpha val="60000"/>
                  </a:srgbClr>
                </a:solidFill>
              </a:rPr>
              <a:t>Religiosa de la Compañía de María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rgbClr val="002060">
                    <a:alpha val="60000"/>
                  </a:srgbClr>
                </a:solidFill>
              </a:rPr>
              <a:t>Profesora de Historia y Geografía, Universidad Alberto Hurtado Chile.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rgbClr val="002060">
                    <a:alpha val="60000"/>
                  </a:srgbClr>
                </a:solidFill>
              </a:rPr>
              <a:t>Coordinadora de Pastoral del Colegio Compañía de María Cespedes. Buenos Aires.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rgbClr val="002060">
                    <a:alpha val="60000"/>
                  </a:srgbClr>
                </a:solidFill>
              </a:rPr>
              <a:t>Miembro del Equipo de Pastoral Juvenil de la Provincia Cono Sur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rgbClr val="002060">
                    <a:alpha val="60000"/>
                  </a:srgbClr>
                </a:solidFill>
              </a:rPr>
              <a:t>Miembro del Equipo EDG Propuesta Evangelizadora de Argentina.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rgbClr val="002060">
                    <a:alpha val="60000"/>
                  </a:srgbClr>
                </a:solidFill>
              </a:rPr>
              <a:t>Cursa Diplomado en Acompañamiento Psicohistórico Espiritual en Universidad  Jesuita de Buenos Aires.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600" dirty="0">
                <a:solidFill>
                  <a:srgbClr val="002060">
                    <a:alpha val="60000"/>
                  </a:srgbClr>
                </a:solidFill>
              </a:rPr>
              <a:t>Ex Alumna Compañía de María Puente Alto</a:t>
            </a:r>
          </a:p>
        </p:txBody>
      </p:sp>
      <p:pic>
        <p:nvPicPr>
          <p:cNvPr id="5" name="Imagen 4" descr="Mujer sonriendo con lentes&#10;&#10;Descripción generada automáticamente">
            <a:extLst>
              <a:ext uri="{FF2B5EF4-FFF2-40B4-BE49-F238E27FC236}">
                <a16:creationId xmlns:a16="http://schemas.microsoft.com/office/drawing/2014/main" id="{48886662-200D-4385-A096-AF576198C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r="-1" b="17235"/>
          <a:stretch/>
        </p:blipFill>
        <p:spPr>
          <a:xfrm>
            <a:off x="6098192" y="10"/>
            <a:ext cx="60938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3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6B3DF3-4614-46A9-9E5E-D14431DCC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9561A4-3667-4902-AAB6-82EF5269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4460543" cy="1494000"/>
          </a:xfrm>
        </p:spPr>
        <p:txBody>
          <a:bodyPr anchor="t">
            <a:normAutofit fontScale="90000"/>
          </a:bodyPr>
          <a:lstStyle/>
          <a:p>
            <a:r>
              <a:rPr lang="es-CL" dirty="0">
                <a:solidFill>
                  <a:srgbClr val="002060"/>
                </a:solidFill>
              </a:rPr>
              <a:t>Relatora</a:t>
            </a:r>
            <a:br>
              <a:rPr lang="es-CL" dirty="0">
                <a:solidFill>
                  <a:srgbClr val="002060"/>
                </a:solidFill>
              </a:rPr>
            </a:br>
            <a:r>
              <a:rPr lang="es-CL" sz="4000" dirty="0">
                <a:solidFill>
                  <a:srgbClr val="002060"/>
                </a:solidFill>
              </a:rPr>
              <a:t>Zunilda Espósito ODN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F5BED-1831-4A88-91BC-55D58BF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44BD6EE-970C-4DF5-A508-F6127787C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0ECD73E-712E-4743-BE0D-7BDF10DA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F3A9C-03AE-4B5C-8808-F3DECF725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4475354" cy="3844800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rgbClr val="002060">
                    <a:alpha val="60000"/>
                  </a:srgbClr>
                </a:solidFill>
              </a:rPr>
              <a:t>Religiosa de la Compañía de María</a:t>
            </a:r>
          </a:p>
          <a:p>
            <a:r>
              <a:rPr lang="es-CL" sz="2000" dirty="0">
                <a:solidFill>
                  <a:srgbClr val="002060">
                    <a:alpha val="60000"/>
                  </a:srgbClr>
                </a:solidFill>
              </a:rPr>
              <a:t>Psicopedagoga Universidad Católica de Mendoza</a:t>
            </a:r>
          </a:p>
          <a:p>
            <a:r>
              <a:rPr lang="es-CL" sz="2000" dirty="0">
                <a:solidFill>
                  <a:srgbClr val="002060">
                    <a:alpha val="60000"/>
                  </a:srgbClr>
                </a:solidFill>
              </a:rPr>
              <a:t>Representante Legal del Colegio Compañía de María de Cespedes</a:t>
            </a:r>
          </a:p>
          <a:p>
            <a:r>
              <a:rPr lang="es-CL" sz="2000" dirty="0">
                <a:solidFill>
                  <a:srgbClr val="002060">
                    <a:alpha val="60000"/>
                  </a:srgbClr>
                </a:solidFill>
              </a:rPr>
              <a:t>Encargada del Equipo de Pastoral Juvenil de la Provincia Cono Sur.</a:t>
            </a:r>
          </a:p>
          <a:p>
            <a:r>
              <a:rPr lang="es-CL" sz="2000" dirty="0">
                <a:solidFill>
                  <a:srgbClr val="002060">
                    <a:alpha val="60000"/>
                  </a:srgbClr>
                </a:solidFill>
              </a:rPr>
              <a:t>Profesora de Biodanza</a:t>
            </a:r>
          </a:p>
          <a:p>
            <a:r>
              <a:rPr lang="es-CL" sz="2000" dirty="0">
                <a:solidFill>
                  <a:srgbClr val="002060">
                    <a:alpha val="60000"/>
                  </a:srgbClr>
                </a:solidFill>
              </a:rPr>
              <a:t>Cursa Diplomado en Acompañamiento Psicohistórico Espiritual en Universidad  Jesuita de Buenos Aires.</a:t>
            </a:r>
          </a:p>
          <a:p>
            <a:pPr marL="0" indent="0">
              <a:buNone/>
            </a:pPr>
            <a:endParaRPr lang="es-CL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Imagen 4" descr="Mujer sonriendo con pelo largo&#10;&#10;Descripción generada automáticamente">
            <a:extLst>
              <a:ext uri="{FF2B5EF4-FFF2-40B4-BE49-F238E27FC236}">
                <a16:creationId xmlns:a16="http://schemas.microsoft.com/office/drawing/2014/main" id="{AF203B9A-99DF-4400-BF45-A3B908D68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8" r="2" b="12599"/>
          <a:stretch/>
        </p:blipFill>
        <p:spPr>
          <a:xfrm>
            <a:off x="6098192" y="10"/>
            <a:ext cx="60938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AB8D1908-BF03-400B-B8D2-F835E11127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442"/>
          <a:stretch/>
        </p:blipFill>
        <p:spPr>
          <a:xfrm>
            <a:off x="600631" y="549714"/>
            <a:ext cx="6512136" cy="364688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8A5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597B40-C4E3-4EC5-82D7-4B3D914D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es-CL" b="1">
                <a:solidFill>
                  <a:srgbClr val="FFFFFF"/>
                </a:solidFill>
              </a:rPr>
              <a:t>Programa Taller Ven y Verás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0DF01B2A-7FED-43C4-9EFE-89CFD9342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000" dirty="0">
                <a:solidFill>
                  <a:srgbClr val="FFFFFF"/>
                </a:solidFill>
              </a:rPr>
              <a:t>Este Taller se enmarca en el Plan de Acompañamiento a los IV Medios de nuestro colegio, consta de </a:t>
            </a:r>
            <a:r>
              <a:rPr lang="es-CL" sz="2000" b="1" dirty="0">
                <a:solidFill>
                  <a:srgbClr val="FFFFFF"/>
                </a:solidFill>
              </a:rPr>
              <a:t>3 Sesiones de 90 minutos. S</a:t>
            </a:r>
            <a:r>
              <a:rPr lang="es-CL" sz="2000" dirty="0">
                <a:solidFill>
                  <a:srgbClr val="FFFFFF"/>
                </a:solidFill>
              </a:rPr>
              <a:t>e realiza, semana, por medio, los días </a:t>
            </a:r>
            <a:r>
              <a:rPr lang="es-CL" sz="2000" b="1" dirty="0">
                <a:solidFill>
                  <a:srgbClr val="FFFFFF"/>
                </a:solidFill>
              </a:rPr>
              <a:t>lunes a las 11:50 a 13 horas</a:t>
            </a:r>
            <a:r>
              <a:rPr lang="es-CL" sz="2000" dirty="0">
                <a:solidFill>
                  <a:srgbClr val="FFFFFF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000" b="1" dirty="0">
                <a:solidFill>
                  <a:srgbClr val="FFFFFF"/>
                </a:solidFill>
              </a:rPr>
              <a:t>10 de Mayo 2021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000" b="1" dirty="0">
                <a:solidFill>
                  <a:srgbClr val="FFFFFF"/>
                </a:solidFill>
              </a:rPr>
              <a:t>17 de Mayo 2021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000" b="1" dirty="0">
                <a:solidFill>
                  <a:srgbClr val="FFFFFF"/>
                </a:solidFill>
              </a:rPr>
              <a:t>07 de Junio 2021</a:t>
            </a:r>
          </a:p>
        </p:txBody>
      </p:sp>
      <p:pic>
        <p:nvPicPr>
          <p:cNvPr id="40" name="Imagen 39" descr="Icono&#10;&#10;Descripción generada automáticamente">
            <a:extLst>
              <a:ext uri="{FF2B5EF4-FFF2-40B4-BE49-F238E27FC236}">
                <a16:creationId xmlns:a16="http://schemas.microsoft.com/office/drawing/2014/main" id="{07F28F0B-428C-4985-8772-049C7DAA2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27" y="2007931"/>
            <a:ext cx="1421068" cy="14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8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catan a un peregrino con hipotermia perdido en Oencia tras dejar el  Camino">
            <a:extLst>
              <a:ext uri="{FF2B5EF4-FFF2-40B4-BE49-F238E27FC236}">
                <a16:creationId xmlns:a16="http://schemas.microsoft.com/office/drawing/2014/main" id="{4A3C48A7-6A46-463F-ADB3-8840933AB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1371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FCBF71-815C-4BCC-83B6-D0406200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2800" b="1" dirty="0">
                <a:solidFill>
                  <a:srgbClr val="002060"/>
                </a:solidFill>
              </a:rPr>
            </a:br>
            <a:br>
              <a:rPr lang="es-CL" sz="2800" b="1" dirty="0">
                <a:solidFill>
                  <a:srgbClr val="002060"/>
                </a:solidFill>
              </a:rPr>
            </a:br>
            <a:r>
              <a:rPr lang="es-CL" sz="2700" b="1" dirty="0">
                <a:solidFill>
                  <a:srgbClr val="002060"/>
                </a:solidFill>
                <a:latin typeface="Modern Love" panose="04090805081005020601" pitchFamily="82" charset="0"/>
              </a:rPr>
              <a:t>Primera Sesión</a:t>
            </a:r>
            <a:br>
              <a:rPr lang="es-CL" sz="2800" b="1" dirty="0">
                <a:solidFill>
                  <a:srgbClr val="002060"/>
                </a:solidFill>
              </a:rPr>
            </a:br>
            <a:br>
              <a:rPr lang="es-CL" sz="2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es-C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39DC67C-10A0-4C43-AE7E-1BA12DAC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dirty="0">
                <a:solidFill>
                  <a:srgbClr val="002060"/>
                </a:solidFill>
                <a:effectLst/>
                <a:latin typeface="Modern Love" panose="04090805081005020601" pitchFamily="82" charset="0"/>
                <a:ea typeface="Calibri" panose="020F0502020204030204" pitchFamily="34" charset="0"/>
                <a:cs typeface="Calibri Light" panose="020F0302020204030204" pitchFamily="34" charset="0"/>
              </a:rPr>
              <a:t>”SI TE SIENTES PERDIDA EN EL MUNDO ES PORQUE TODAVIA NO HAS SALIDO A BUSCARTE”</a:t>
            </a:r>
            <a:endParaRPr lang="en-US" dirty="0">
              <a:solidFill>
                <a:srgbClr val="002060"/>
              </a:solidFill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Brazos Abiertos | Vectores, Fotos de Stock y PSD Gratis">
            <a:extLst>
              <a:ext uri="{FF2B5EF4-FFF2-40B4-BE49-F238E27FC236}">
                <a16:creationId xmlns:a16="http://schemas.microsoft.com/office/drawing/2014/main" id="{C5D5A27F-B81A-4FF8-8654-27CC445A6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8DD3A9-A348-438C-82C8-F2E40AEE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Modern Love" panose="04090805081005020601" pitchFamily="82" charset="0"/>
              </a:rPr>
              <a:t>Segunda Sesión</a:t>
            </a:r>
            <a:br>
              <a:rPr lang="en-US" sz="4000" dirty="0"/>
            </a:br>
            <a:br>
              <a:rPr lang="en-US" sz="4000" dirty="0">
                <a:effectLst/>
              </a:rPr>
            </a:br>
            <a:endParaRPr lang="en-US" sz="4000" dirty="0"/>
          </a:p>
        </p:txBody>
      </p:sp>
      <p:sp>
        <p:nvSpPr>
          <p:cNvPr id="3080" name="Content Placeholder 3079">
            <a:extLst>
              <a:ext uri="{FF2B5EF4-FFF2-40B4-BE49-F238E27FC236}">
                <a16:creationId xmlns:a16="http://schemas.microsoft.com/office/drawing/2014/main" id="{459D6F86-7AA4-400F-B92D-A4DBC5183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effectLst/>
                <a:latin typeface="Modern Love" panose="04090805081005020601" pitchFamily="82" charset="0"/>
              </a:rPr>
              <a:t>“UN PROYECTO CON SENTIDO”</a:t>
            </a:r>
            <a:endParaRPr lang="en-US" dirty="0">
              <a:solidFill>
                <a:srgbClr val="002060"/>
              </a:solidFill>
              <a:latin typeface="Modern Love" panose="04090805081005020601" pitchFamily="82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0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h Arabia Felix: Como una luz en la noche">
            <a:extLst>
              <a:ext uri="{FF2B5EF4-FFF2-40B4-BE49-F238E27FC236}">
                <a16:creationId xmlns:a16="http://schemas.microsoft.com/office/drawing/2014/main" id="{C172E577-3C45-4566-BD15-7150BBA75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9091" r="78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F7F1DA-DB55-42D4-93B0-8152D29C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Modern Love" panose="04090805081005020601" pitchFamily="82" charset="0"/>
              </a:rPr>
              <a:t>Tercera Sesión</a:t>
            </a:r>
            <a:br>
              <a:rPr lang="es-CL" sz="2800" dirty="0">
                <a:latin typeface="Modern Love" panose="04090805081005020601" pitchFamily="82" charset="0"/>
              </a:rPr>
            </a:br>
            <a:br>
              <a:rPr lang="es-CL" sz="2800" dirty="0">
                <a:effectLst/>
                <a:latin typeface="Modern Love" panose="040908050810050206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2800" dirty="0">
              <a:latin typeface="Modern Love" panose="04090805081005020601" pitchFamily="82" charset="0"/>
            </a:endParaRP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3947C72E-565C-49E1-A820-59A5B42C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solidFill>
                  <a:srgbClr val="002060"/>
                </a:solidFill>
                <a:effectLst/>
                <a:latin typeface="Modern Love" panose="040908050810050206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“SER LUZ ES NUESTRA VOCACION”</a:t>
            </a:r>
            <a:endParaRPr lang="en-US" dirty="0">
              <a:solidFill>
                <a:srgbClr val="002060"/>
              </a:solidFill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9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98D2D2-578B-481F-A0E1-175B99525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2" b="10118"/>
          <a:stretch/>
        </p:blipFill>
        <p:spPr>
          <a:xfrm>
            <a:off x="20" y="65325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B72C91-7608-4EAB-98A8-98B16F81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pPr algn="ctr"/>
            <a:r>
              <a:rPr lang="es-CL" sz="4000" dirty="0">
                <a:solidFill>
                  <a:srgbClr val="002060"/>
                </a:solidFill>
                <a:latin typeface="Modern Love" panose="04090805081005020601" pitchFamily="82" charset="0"/>
              </a:rPr>
              <a:t>¿ Qué necesitamos de ti?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405696E-E291-4357-B6C0-E1AFE07D3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554316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8D5982F9-E78A-4441-8C4F-D0DCCF5771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51" y="5184239"/>
            <a:ext cx="1421068" cy="14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9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334</Words>
  <Application>Microsoft Office PowerPoint</Application>
  <PresentationFormat>Panorámica</PresentationFormat>
  <Paragraphs>43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Modern Love</vt:lpstr>
      <vt:lpstr>Wingdings</vt:lpstr>
      <vt:lpstr>Tema de Office</vt:lpstr>
      <vt:lpstr>Taller de Discernimiento Ven y Verás  IV MEDIOS 2021 </vt:lpstr>
      <vt:lpstr>Objetivos</vt:lpstr>
      <vt:lpstr>Relatora Ana María Zúñiga ODN </vt:lpstr>
      <vt:lpstr>Relatora Zunilda Espósito ODN</vt:lpstr>
      <vt:lpstr>Programa Taller Ven y Verás</vt:lpstr>
      <vt:lpstr>  Primera Sesión  </vt:lpstr>
      <vt:lpstr>Segunda Sesión  </vt:lpstr>
      <vt:lpstr>Tercera Sesión  </vt:lpstr>
      <vt:lpstr>¿ Qué necesitamos de ti?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Discernimiento ¡Ven y Verás!</dc:title>
  <dc:creator>María Alicia Morales Fonseca</dc:creator>
  <cp:lastModifiedBy>María Alicia Morales Fonseca</cp:lastModifiedBy>
  <cp:revision>14</cp:revision>
  <dcterms:created xsi:type="dcterms:W3CDTF">2021-04-28T18:39:40Z</dcterms:created>
  <dcterms:modified xsi:type="dcterms:W3CDTF">2021-05-31T17:32:40Z</dcterms:modified>
</cp:coreProperties>
</file>