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EA593-C9AA-42AA-8D57-AE2F4A50D76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1301265-B44C-4155-9579-99CD256A3A56}">
      <dgm:prSet/>
      <dgm:spPr/>
      <dgm:t>
        <a:bodyPr/>
        <a:lstStyle/>
        <a:p>
          <a:r>
            <a:rPr lang="es-CL" dirty="0">
              <a:latin typeface="Ink Free" panose="03080402000500000000" pitchFamily="66" charset="0"/>
            </a:rPr>
            <a:t>1. Promover desde el trabajo interrelacionado de las Áreas el valor de la Solidaridad</a:t>
          </a:r>
          <a:endParaRPr lang="en-US" dirty="0">
            <a:latin typeface="Ink Free" panose="03080402000500000000" pitchFamily="66" charset="0"/>
          </a:endParaRPr>
        </a:p>
      </dgm:t>
    </dgm:pt>
    <dgm:pt modelId="{6100BAAE-649A-4C95-9F24-7158B23EDC94}" type="parTrans" cxnId="{189B757D-5088-4CA0-9213-C30996D332F9}">
      <dgm:prSet/>
      <dgm:spPr/>
      <dgm:t>
        <a:bodyPr/>
        <a:lstStyle/>
        <a:p>
          <a:endParaRPr lang="en-US"/>
        </a:p>
      </dgm:t>
    </dgm:pt>
    <dgm:pt modelId="{A98A6142-006E-477A-BA7B-0631480509C5}" type="sibTrans" cxnId="{189B757D-5088-4CA0-9213-C30996D332F9}">
      <dgm:prSet/>
      <dgm:spPr/>
      <dgm:t>
        <a:bodyPr/>
        <a:lstStyle/>
        <a:p>
          <a:endParaRPr lang="en-US"/>
        </a:p>
      </dgm:t>
    </dgm:pt>
    <dgm:pt modelId="{0DD9498E-5B51-41CA-BE0A-90C01758EE60}">
      <dgm:prSet/>
      <dgm:spPr/>
      <dgm:t>
        <a:bodyPr/>
        <a:lstStyle/>
        <a:p>
          <a:r>
            <a:rPr lang="es-CL" dirty="0">
              <a:latin typeface="Ink Free" panose="03080402000500000000" pitchFamily="66" charset="0"/>
            </a:rPr>
            <a:t>2. Dialogar y compartir respecto al valor de la </a:t>
          </a:r>
          <a:r>
            <a:rPr lang="es-CL" b="1" i="1" dirty="0">
              <a:latin typeface="Ink Free" panose="03080402000500000000" pitchFamily="66" charset="0"/>
            </a:rPr>
            <a:t>“Solidaridad-Justicia”</a:t>
          </a:r>
          <a:r>
            <a:rPr lang="es-CL" dirty="0">
              <a:latin typeface="Ink Free" panose="03080402000500000000" pitchFamily="66" charset="0"/>
            </a:rPr>
            <a:t> desde la Identidad Cosmopolita Global.</a:t>
          </a:r>
          <a:endParaRPr lang="en-US" dirty="0">
            <a:latin typeface="Ink Free" panose="03080402000500000000" pitchFamily="66" charset="0"/>
          </a:endParaRPr>
        </a:p>
      </dgm:t>
    </dgm:pt>
    <dgm:pt modelId="{BA96F20C-A46B-47ED-92C1-F5FB4F72DE7D}" type="parTrans" cxnId="{5D4307BB-23D8-4963-B668-A050081ECCF7}">
      <dgm:prSet/>
      <dgm:spPr/>
      <dgm:t>
        <a:bodyPr/>
        <a:lstStyle/>
        <a:p>
          <a:endParaRPr lang="en-US"/>
        </a:p>
      </dgm:t>
    </dgm:pt>
    <dgm:pt modelId="{5BD04BEE-0962-4A96-833A-B7C4AE7C5ED5}" type="sibTrans" cxnId="{5D4307BB-23D8-4963-B668-A050081ECCF7}">
      <dgm:prSet/>
      <dgm:spPr/>
      <dgm:t>
        <a:bodyPr/>
        <a:lstStyle/>
        <a:p>
          <a:endParaRPr lang="en-US"/>
        </a:p>
      </dgm:t>
    </dgm:pt>
    <dgm:pt modelId="{00EA211C-2AFF-4037-B7C5-EDBADD990867}">
      <dgm:prSet/>
      <dgm:spPr/>
      <dgm:t>
        <a:bodyPr/>
        <a:lstStyle/>
        <a:p>
          <a:r>
            <a:rPr lang="es-CL" dirty="0">
              <a:latin typeface="Ink Free" panose="03080402000500000000" pitchFamily="66" charset="0"/>
            </a:rPr>
            <a:t>3. Implementar una campaña de socialización del mes de la solidaridad </a:t>
          </a:r>
          <a:endParaRPr lang="en-US" dirty="0">
            <a:latin typeface="Ink Free" panose="03080402000500000000" pitchFamily="66" charset="0"/>
          </a:endParaRPr>
        </a:p>
      </dgm:t>
    </dgm:pt>
    <dgm:pt modelId="{469D834D-8CF6-4E74-8D2B-85585A5AC9F4}" type="parTrans" cxnId="{24565AA9-124E-474F-8A63-601701A7ECAE}">
      <dgm:prSet/>
      <dgm:spPr/>
      <dgm:t>
        <a:bodyPr/>
        <a:lstStyle/>
        <a:p>
          <a:endParaRPr lang="en-US"/>
        </a:p>
      </dgm:t>
    </dgm:pt>
    <dgm:pt modelId="{48970993-61BA-4328-94BF-715AC41EB6AF}" type="sibTrans" cxnId="{24565AA9-124E-474F-8A63-601701A7ECAE}">
      <dgm:prSet/>
      <dgm:spPr/>
      <dgm:t>
        <a:bodyPr/>
        <a:lstStyle/>
        <a:p>
          <a:endParaRPr lang="en-US"/>
        </a:p>
      </dgm:t>
    </dgm:pt>
    <dgm:pt modelId="{508EBD95-FB52-439F-A1DE-60C7F07939AE}">
      <dgm:prSet/>
      <dgm:spPr/>
      <dgm:t>
        <a:bodyPr/>
        <a:lstStyle/>
        <a:p>
          <a:r>
            <a:rPr lang="es-CL" dirty="0">
              <a:latin typeface="Ink Free" panose="03080402000500000000" pitchFamily="66" charset="0"/>
            </a:rPr>
            <a:t>4. Propiciar un Proyecto Solidario Común</a:t>
          </a:r>
          <a:endParaRPr lang="en-US" dirty="0">
            <a:latin typeface="Ink Free" panose="03080402000500000000" pitchFamily="66" charset="0"/>
          </a:endParaRPr>
        </a:p>
      </dgm:t>
    </dgm:pt>
    <dgm:pt modelId="{81B7FE96-8667-489E-A5DD-1399B58593FE}" type="parTrans" cxnId="{7C57C3FF-3B4C-4416-B52F-9872496094F2}">
      <dgm:prSet/>
      <dgm:spPr/>
      <dgm:t>
        <a:bodyPr/>
        <a:lstStyle/>
        <a:p>
          <a:endParaRPr lang="en-US"/>
        </a:p>
      </dgm:t>
    </dgm:pt>
    <dgm:pt modelId="{A5EE9D1E-03FB-4440-9A53-F2ABB5315D66}" type="sibTrans" cxnId="{7C57C3FF-3B4C-4416-B52F-9872496094F2}">
      <dgm:prSet/>
      <dgm:spPr/>
      <dgm:t>
        <a:bodyPr/>
        <a:lstStyle/>
        <a:p>
          <a:endParaRPr lang="en-US"/>
        </a:p>
      </dgm:t>
    </dgm:pt>
    <dgm:pt modelId="{F2496DEE-76DC-4A4E-9E36-F9ED7E5A0EF1}" type="pres">
      <dgm:prSet presAssocID="{A94EA593-C9AA-42AA-8D57-AE2F4A50D766}" presName="linear" presStyleCnt="0">
        <dgm:presLayoutVars>
          <dgm:animLvl val="lvl"/>
          <dgm:resizeHandles val="exact"/>
        </dgm:presLayoutVars>
      </dgm:prSet>
      <dgm:spPr/>
    </dgm:pt>
    <dgm:pt modelId="{DF978C98-FFD2-441D-9EDA-5F9249654F6A}" type="pres">
      <dgm:prSet presAssocID="{C1301265-B44C-4155-9579-99CD256A3A5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BED2744-5CC2-4B7C-B5D5-0BCFA705BE70}" type="pres">
      <dgm:prSet presAssocID="{A98A6142-006E-477A-BA7B-0631480509C5}" presName="spacer" presStyleCnt="0"/>
      <dgm:spPr/>
    </dgm:pt>
    <dgm:pt modelId="{42F7E971-2003-421B-AE57-DBC747A2CF16}" type="pres">
      <dgm:prSet presAssocID="{0DD9498E-5B51-41CA-BE0A-90C01758EE6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D76F4A4-DA24-44A3-A828-2241B6720E7B}" type="pres">
      <dgm:prSet presAssocID="{5BD04BEE-0962-4A96-833A-B7C4AE7C5ED5}" presName="spacer" presStyleCnt="0"/>
      <dgm:spPr/>
    </dgm:pt>
    <dgm:pt modelId="{24253EE8-03A7-4C47-A960-0C44E3C750C1}" type="pres">
      <dgm:prSet presAssocID="{00EA211C-2AFF-4037-B7C5-EDBADD99086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18B82DD-A967-4DEA-A4CB-9F846B3ACB65}" type="pres">
      <dgm:prSet presAssocID="{48970993-61BA-4328-94BF-715AC41EB6AF}" presName="spacer" presStyleCnt="0"/>
      <dgm:spPr/>
    </dgm:pt>
    <dgm:pt modelId="{B9C4A0DC-4A7D-4C44-9E9D-6C5F9A982DEA}" type="pres">
      <dgm:prSet presAssocID="{508EBD95-FB52-439F-A1DE-60C7F07939A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1D92521-CD82-4A1C-B0F3-0E588DD4587C}" type="presOf" srcId="{00EA211C-2AFF-4037-B7C5-EDBADD990867}" destId="{24253EE8-03A7-4C47-A960-0C44E3C750C1}" srcOrd="0" destOrd="0" presId="urn:microsoft.com/office/officeart/2005/8/layout/vList2"/>
    <dgm:cxn modelId="{189B757D-5088-4CA0-9213-C30996D332F9}" srcId="{A94EA593-C9AA-42AA-8D57-AE2F4A50D766}" destId="{C1301265-B44C-4155-9579-99CD256A3A56}" srcOrd="0" destOrd="0" parTransId="{6100BAAE-649A-4C95-9F24-7158B23EDC94}" sibTransId="{A98A6142-006E-477A-BA7B-0631480509C5}"/>
    <dgm:cxn modelId="{DB5298A1-5A75-4C91-95A1-7983E206E84C}" type="presOf" srcId="{C1301265-B44C-4155-9579-99CD256A3A56}" destId="{DF978C98-FFD2-441D-9EDA-5F9249654F6A}" srcOrd="0" destOrd="0" presId="urn:microsoft.com/office/officeart/2005/8/layout/vList2"/>
    <dgm:cxn modelId="{24565AA9-124E-474F-8A63-601701A7ECAE}" srcId="{A94EA593-C9AA-42AA-8D57-AE2F4A50D766}" destId="{00EA211C-2AFF-4037-B7C5-EDBADD990867}" srcOrd="2" destOrd="0" parTransId="{469D834D-8CF6-4E74-8D2B-85585A5AC9F4}" sibTransId="{48970993-61BA-4328-94BF-715AC41EB6AF}"/>
    <dgm:cxn modelId="{CB44ACA9-614C-4789-9B5B-863C7C491CDB}" type="presOf" srcId="{A94EA593-C9AA-42AA-8D57-AE2F4A50D766}" destId="{F2496DEE-76DC-4A4E-9E36-F9ED7E5A0EF1}" srcOrd="0" destOrd="0" presId="urn:microsoft.com/office/officeart/2005/8/layout/vList2"/>
    <dgm:cxn modelId="{26D7EAAD-BA0F-46F4-8F52-6E68EF83A65C}" type="presOf" srcId="{0DD9498E-5B51-41CA-BE0A-90C01758EE60}" destId="{42F7E971-2003-421B-AE57-DBC747A2CF16}" srcOrd="0" destOrd="0" presId="urn:microsoft.com/office/officeart/2005/8/layout/vList2"/>
    <dgm:cxn modelId="{372239B8-CFD7-4EDC-9259-EAD7B7B4E62A}" type="presOf" srcId="{508EBD95-FB52-439F-A1DE-60C7F07939AE}" destId="{B9C4A0DC-4A7D-4C44-9E9D-6C5F9A982DEA}" srcOrd="0" destOrd="0" presId="urn:microsoft.com/office/officeart/2005/8/layout/vList2"/>
    <dgm:cxn modelId="{5D4307BB-23D8-4963-B668-A050081ECCF7}" srcId="{A94EA593-C9AA-42AA-8D57-AE2F4A50D766}" destId="{0DD9498E-5B51-41CA-BE0A-90C01758EE60}" srcOrd="1" destOrd="0" parTransId="{BA96F20C-A46B-47ED-92C1-F5FB4F72DE7D}" sibTransId="{5BD04BEE-0962-4A96-833A-B7C4AE7C5ED5}"/>
    <dgm:cxn modelId="{7C57C3FF-3B4C-4416-B52F-9872496094F2}" srcId="{A94EA593-C9AA-42AA-8D57-AE2F4A50D766}" destId="{508EBD95-FB52-439F-A1DE-60C7F07939AE}" srcOrd="3" destOrd="0" parTransId="{81B7FE96-8667-489E-A5DD-1399B58593FE}" sibTransId="{A5EE9D1E-03FB-4440-9A53-F2ABB5315D66}"/>
    <dgm:cxn modelId="{E4045F8D-CC3D-49B0-AEF1-065390540A2B}" type="presParOf" srcId="{F2496DEE-76DC-4A4E-9E36-F9ED7E5A0EF1}" destId="{DF978C98-FFD2-441D-9EDA-5F9249654F6A}" srcOrd="0" destOrd="0" presId="urn:microsoft.com/office/officeart/2005/8/layout/vList2"/>
    <dgm:cxn modelId="{06B479C1-6682-4BE9-8E50-38425891F51B}" type="presParOf" srcId="{F2496DEE-76DC-4A4E-9E36-F9ED7E5A0EF1}" destId="{5BED2744-5CC2-4B7C-B5D5-0BCFA705BE70}" srcOrd="1" destOrd="0" presId="urn:microsoft.com/office/officeart/2005/8/layout/vList2"/>
    <dgm:cxn modelId="{9D0037B5-7918-40D4-AEAC-E23574831631}" type="presParOf" srcId="{F2496DEE-76DC-4A4E-9E36-F9ED7E5A0EF1}" destId="{42F7E971-2003-421B-AE57-DBC747A2CF16}" srcOrd="2" destOrd="0" presId="urn:microsoft.com/office/officeart/2005/8/layout/vList2"/>
    <dgm:cxn modelId="{0023D5D9-832C-4194-9A15-4B41F322AF67}" type="presParOf" srcId="{F2496DEE-76DC-4A4E-9E36-F9ED7E5A0EF1}" destId="{AD76F4A4-DA24-44A3-A828-2241B6720E7B}" srcOrd="3" destOrd="0" presId="urn:microsoft.com/office/officeart/2005/8/layout/vList2"/>
    <dgm:cxn modelId="{CAC4BA32-B52A-4D75-AD6B-816B51FD2C53}" type="presParOf" srcId="{F2496DEE-76DC-4A4E-9E36-F9ED7E5A0EF1}" destId="{24253EE8-03A7-4C47-A960-0C44E3C750C1}" srcOrd="4" destOrd="0" presId="urn:microsoft.com/office/officeart/2005/8/layout/vList2"/>
    <dgm:cxn modelId="{34D3D437-C8E4-4D35-9241-B585475552A7}" type="presParOf" srcId="{F2496DEE-76DC-4A4E-9E36-F9ED7E5A0EF1}" destId="{718B82DD-A967-4DEA-A4CB-9F846B3ACB65}" srcOrd="5" destOrd="0" presId="urn:microsoft.com/office/officeart/2005/8/layout/vList2"/>
    <dgm:cxn modelId="{B7EEB3A4-8020-41B8-88DF-ABC9714C4BBF}" type="presParOf" srcId="{F2496DEE-76DC-4A4E-9E36-F9ED7E5A0EF1}" destId="{B9C4A0DC-4A7D-4C44-9E9D-6C5F9A982DE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B6FD15-AE90-492F-8D00-634FECC35153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E880AC3B-7693-4C87-AF5B-284C28821D6E}">
      <dgm:prSet/>
      <dgm:spPr/>
      <dgm:t>
        <a:bodyPr/>
        <a:lstStyle/>
        <a:p>
          <a:r>
            <a:rPr lang="es-CL" dirty="0">
              <a:solidFill>
                <a:srgbClr val="002060"/>
              </a:solidFill>
              <a:latin typeface="Ink Free" panose="03080402000500000000" pitchFamily="66" charset="0"/>
            </a:rPr>
            <a:t>El mejor desarrollo de los propios talentos de nuestros estudiantes para ponerlos al servicio de los demás.</a:t>
          </a:r>
          <a:endParaRPr lang="en-US" dirty="0">
            <a:solidFill>
              <a:srgbClr val="002060"/>
            </a:solidFill>
            <a:latin typeface="Ink Free" panose="03080402000500000000" pitchFamily="66" charset="0"/>
          </a:endParaRPr>
        </a:p>
      </dgm:t>
    </dgm:pt>
    <dgm:pt modelId="{F6E8B6AF-9857-4B6D-A754-2386896D0810}" type="parTrans" cxnId="{F18671F3-DE01-408A-AFAA-BF494D824F3B}">
      <dgm:prSet/>
      <dgm:spPr/>
      <dgm:t>
        <a:bodyPr/>
        <a:lstStyle/>
        <a:p>
          <a:endParaRPr lang="en-US"/>
        </a:p>
      </dgm:t>
    </dgm:pt>
    <dgm:pt modelId="{C07D9B5F-A902-421A-9B49-052CCB6E23E0}" type="sibTrans" cxnId="{F18671F3-DE01-408A-AFAA-BF494D824F3B}">
      <dgm:prSet/>
      <dgm:spPr/>
      <dgm:t>
        <a:bodyPr/>
        <a:lstStyle/>
        <a:p>
          <a:endParaRPr lang="en-US"/>
        </a:p>
      </dgm:t>
    </dgm:pt>
    <dgm:pt modelId="{6EE7FCB0-3C95-4D2D-8E7F-426525CA3DE7}">
      <dgm:prSet/>
      <dgm:spPr/>
      <dgm:t>
        <a:bodyPr/>
        <a:lstStyle/>
        <a:p>
          <a:r>
            <a:rPr lang="es-CL" dirty="0">
              <a:solidFill>
                <a:srgbClr val="002060"/>
              </a:solidFill>
              <a:latin typeface="Ink Free" panose="03080402000500000000" pitchFamily="66" charset="0"/>
            </a:rPr>
            <a:t>El Compromiso activo con las situaciones de injusticia y necesidad. humana.</a:t>
          </a:r>
          <a:endParaRPr lang="en-US" dirty="0">
            <a:solidFill>
              <a:srgbClr val="002060"/>
            </a:solidFill>
            <a:latin typeface="Ink Free" panose="03080402000500000000" pitchFamily="66" charset="0"/>
          </a:endParaRPr>
        </a:p>
      </dgm:t>
    </dgm:pt>
    <dgm:pt modelId="{0EE7AD0C-A0F3-4276-AA6A-AA45B7BF13C9}" type="parTrans" cxnId="{BE77CEDE-9EBB-408D-9C86-BD3ED59AB5FE}">
      <dgm:prSet/>
      <dgm:spPr/>
      <dgm:t>
        <a:bodyPr/>
        <a:lstStyle/>
        <a:p>
          <a:endParaRPr lang="en-US"/>
        </a:p>
      </dgm:t>
    </dgm:pt>
    <dgm:pt modelId="{0D75A138-2AF3-42C5-A082-DA2AF3D0159E}" type="sibTrans" cxnId="{BE77CEDE-9EBB-408D-9C86-BD3ED59AB5FE}">
      <dgm:prSet/>
      <dgm:spPr/>
      <dgm:t>
        <a:bodyPr/>
        <a:lstStyle/>
        <a:p>
          <a:endParaRPr lang="en-US"/>
        </a:p>
      </dgm:t>
    </dgm:pt>
    <dgm:pt modelId="{D3640F5E-0705-4396-9038-647562685F55}">
      <dgm:prSet/>
      <dgm:spPr/>
      <dgm:t>
        <a:bodyPr/>
        <a:lstStyle/>
        <a:p>
          <a:r>
            <a:rPr lang="es-CL" dirty="0">
              <a:solidFill>
                <a:srgbClr val="002060"/>
              </a:solidFill>
              <a:latin typeface="Ink Free" panose="03080402000500000000" pitchFamily="66" charset="0"/>
            </a:rPr>
            <a:t>El Tender la mano, que implica la disposición personal y comunitaria a la Solidaridad.</a:t>
          </a:r>
          <a:endParaRPr lang="en-US" dirty="0">
            <a:solidFill>
              <a:srgbClr val="002060"/>
            </a:solidFill>
            <a:latin typeface="Ink Free" panose="03080402000500000000" pitchFamily="66" charset="0"/>
          </a:endParaRPr>
        </a:p>
      </dgm:t>
    </dgm:pt>
    <dgm:pt modelId="{A2C2227C-5163-4DEF-87AE-079D0CAF4E81}" type="parTrans" cxnId="{704AB69E-D68C-4E97-9A9C-A5CC0F62B408}">
      <dgm:prSet/>
      <dgm:spPr/>
      <dgm:t>
        <a:bodyPr/>
        <a:lstStyle/>
        <a:p>
          <a:endParaRPr lang="en-US"/>
        </a:p>
      </dgm:t>
    </dgm:pt>
    <dgm:pt modelId="{29E66378-1125-4525-9E67-FDC458263615}" type="sibTrans" cxnId="{704AB69E-D68C-4E97-9A9C-A5CC0F62B408}">
      <dgm:prSet/>
      <dgm:spPr/>
      <dgm:t>
        <a:bodyPr/>
        <a:lstStyle/>
        <a:p>
          <a:endParaRPr lang="en-US"/>
        </a:p>
      </dgm:t>
    </dgm:pt>
    <dgm:pt modelId="{B0360AB8-431C-43E9-AAB6-C7D312CA5BAF}">
      <dgm:prSet/>
      <dgm:spPr/>
      <dgm:t>
        <a:bodyPr/>
        <a:lstStyle/>
        <a:p>
          <a:r>
            <a:rPr lang="es-CL" dirty="0">
              <a:solidFill>
                <a:srgbClr val="002060"/>
              </a:solidFill>
              <a:latin typeface="Ink Free" panose="03080402000500000000" pitchFamily="66" charset="0"/>
            </a:rPr>
            <a:t>Los pequeños gestos que testimonian la solidaridad social y ambiental (Saludar, Escuchar, acompañar, colaborar, sembrar, compartir, enseñar, </a:t>
          </a:r>
          <a:r>
            <a:rPr lang="es-CL" dirty="0" err="1">
              <a:solidFill>
                <a:srgbClr val="002060"/>
              </a:solidFill>
              <a:latin typeface="Ink Free" panose="03080402000500000000" pitchFamily="66" charset="0"/>
            </a:rPr>
            <a:t>etc</a:t>
          </a:r>
          <a:r>
            <a:rPr lang="es-CL" dirty="0">
              <a:solidFill>
                <a:srgbClr val="002060"/>
              </a:solidFill>
              <a:latin typeface="Ink Free" panose="03080402000500000000" pitchFamily="66" charset="0"/>
            </a:rPr>
            <a:t>)</a:t>
          </a:r>
          <a:endParaRPr lang="en-US" dirty="0">
            <a:solidFill>
              <a:srgbClr val="002060"/>
            </a:solidFill>
            <a:latin typeface="Ink Free" panose="03080402000500000000" pitchFamily="66" charset="0"/>
          </a:endParaRPr>
        </a:p>
      </dgm:t>
    </dgm:pt>
    <dgm:pt modelId="{A3DEE277-4E8D-4D53-A640-502C34332592}" type="parTrans" cxnId="{3F61A01E-4B37-4938-AE80-1DAEF31B3483}">
      <dgm:prSet/>
      <dgm:spPr/>
      <dgm:t>
        <a:bodyPr/>
        <a:lstStyle/>
        <a:p>
          <a:endParaRPr lang="en-US"/>
        </a:p>
      </dgm:t>
    </dgm:pt>
    <dgm:pt modelId="{82EA9CF3-48A5-4E47-A553-142D79F906F1}" type="sibTrans" cxnId="{3F61A01E-4B37-4938-AE80-1DAEF31B3483}">
      <dgm:prSet/>
      <dgm:spPr/>
      <dgm:t>
        <a:bodyPr/>
        <a:lstStyle/>
        <a:p>
          <a:endParaRPr lang="en-US"/>
        </a:p>
      </dgm:t>
    </dgm:pt>
    <dgm:pt modelId="{E843D7AF-B099-4905-96F4-84146807954D}" type="pres">
      <dgm:prSet presAssocID="{2BB6FD15-AE90-492F-8D00-634FECC35153}" presName="vert0" presStyleCnt="0">
        <dgm:presLayoutVars>
          <dgm:dir/>
          <dgm:animOne val="branch"/>
          <dgm:animLvl val="lvl"/>
        </dgm:presLayoutVars>
      </dgm:prSet>
      <dgm:spPr/>
    </dgm:pt>
    <dgm:pt modelId="{3191B0BF-31FA-48D0-A5D1-F144175B4807}" type="pres">
      <dgm:prSet presAssocID="{E880AC3B-7693-4C87-AF5B-284C28821D6E}" presName="thickLine" presStyleLbl="alignNode1" presStyleIdx="0" presStyleCnt="4"/>
      <dgm:spPr/>
    </dgm:pt>
    <dgm:pt modelId="{AB120F44-FFE8-40BE-AD60-8E0325A7225F}" type="pres">
      <dgm:prSet presAssocID="{E880AC3B-7693-4C87-AF5B-284C28821D6E}" presName="horz1" presStyleCnt="0"/>
      <dgm:spPr/>
    </dgm:pt>
    <dgm:pt modelId="{77334B41-749C-4F32-AC74-12F8E9018235}" type="pres">
      <dgm:prSet presAssocID="{E880AC3B-7693-4C87-AF5B-284C28821D6E}" presName="tx1" presStyleLbl="revTx" presStyleIdx="0" presStyleCnt="4"/>
      <dgm:spPr/>
    </dgm:pt>
    <dgm:pt modelId="{EE1D4B2A-9CFB-41FE-9377-475DF4C1E128}" type="pres">
      <dgm:prSet presAssocID="{E880AC3B-7693-4C87-AF5B-284C28821D6E}" presName="vert1" presStyleCnt="0"/>
      <dgm:spPr/>
    </dgm:pt>
    <dgm:pt modelId="{1B7566FA-7AB5-483F-AB9E-9E6B4FB9F1D9}" type="pres">
      <dgm:prSet presAssocID="{6EE7FCB0-3C95-4D2D-8E7F-426525CA3DE7}" presName="thickLine" presStyleLbl="alignNode1" presStyleIdx="1" presStyleCnt="4"/>
      <dgm:spPr/>
    </dgm:pt>
    <dgm:pt modelId="{8ECC9973-04D0-42DD-B793-FFA5434AA2EF}" type="pres">
      <dgm:prSet presAssocID="{6EE7FCB0-3C95-4D2D-8E7F-426525CA3DE7}" presName="horz1" presStyleCnt="0"/>
      <dgm:spPr/>
    </dgm:pt>
    <dgm:pt modelId="{5A6675B7-C150-404A-9836-54CA888CC25D}" type="pres">
      <dgm:prSet presAssocID="{6EE7FCB0-3C95-4D2D-8E7F-426525CA3DE7}" presName="tx1" presStyleLbl="revTx" presStyleIdx="1" presStyleCnt="4"/>
      <dgm:spPr/>
    </dgm:pt>
    <dgm:pt modelId="{44BE99DF-F0D2-45B3-805E-CBB1E94B9694}" type="pres">
      <dgm:prSet presAssocID="{6EE7FCB0-3C95-4D2D-8E7F-426525CA3DE7}" presName="vert1" presStyleCnt="0"/>
      <dgm:spPr/>
    </dgm:pt>
    <dgm:pt modelId="{90186E12-C5F2-4DBA-9204-916876A86A65}" type="pres">
      <dgm:prSet presAssocID="{D3640F5E-0705-4396-9038-647562685F55}" presName="thickLine" presStyleLbl="alignNode1" presStyleIdx="2" presStyleCnt="4"/>
      <dgm:spPr/>
    </dgm:pt>
    <dgm:pt modelId="{7F4A4CC9-9E5A-4CDE-B4A3-B498A74BCC26}" type="pres">
      <dgm:prSet presAssocID="{D3640F5E-0705-4396-9038-647562685F55}" presName="horz1" presStyleCnt="0"/>
      <dgm:spPr/>
    </dgm:pt>
    <dgm:pt modelId="{7B6CE472-9039-4573-97B3-696CF993C3F2}" type="pres">
      <dgm:prSet presAssocID="{D3640F5E-0705-4396-9038-647562685F55}" presName="tx1" presStyleLbl="revTx" presStyleIdx="2" presStyleCnt="4"/>
      <dgm:spPr/>
    </dgm:pt>
    <dgm:pt modelId="{36794C38-E6D3-43C3-817C-AB61AC4F97C2}" type="pres">
      <dgm:prSet presAssocID="{D3640F5E-0705-4396-9038-647562685F55}" presName="vert1" presStyleCnt="0"/>
      <dgm:spPr/>
    </dgm:pt>
    <dgm:pt modelId="{B488D5E4-8A35-4633-B66F-600C72F3A3A4}" type="pres">
      <dgm:prSet presAssocID="{B0360AB8-431C-43E9-AAB6-C7D312CA5BAF}" presName="thickLine" presStyleLbl="alignNode1" presStyleIdx="3" presStyleCnt="4"/>
      <dgm:spPr/>
    </dgm:pt>
    <dgm:pt modelId="{3AC7586D-051E-442C-AA4B-DF4F0BEAD50C}" type="pres">
      <dgm:prSet presAssocID="{B0360AB8-431C-43E9-AAB6-C7D312CA5BAF}" presName="horz1" presStyleCnt="0"/>
      <dgm:spPr/>
    </dgm:pt>
    <dgm:pt modelId="{A1A795E4-E48D-43BA-A0A9-5E4B8B058477}" type="pres">
      <dgm:prSet presAssocID="{B0360AB8-431C-43E9-AAB6-C7D312CA5BAF}" presName="tx1" presStyleLbl="revTx" presStyleIdx="3" presStyleCnt="4"/>
      <dgm:spPr/>
    </dgm:pt>
    <dgm:pt modelId="{5CF5A5E9-06ED-4402-BBAD-0701DCC11DF0}" type="pres">
      <dgm:prSet presAssocID="{B0360AB8-431C-43E9-AAB6-C7D312CA5BAF}" presName="vert1" presStyleCnt="0"/>
      <dgm:spPr/>
    </dgm:pt>
  </dgm:ptLst>
  <dgm:cxnLst>
    <dgm:cxn modelId="{D305FB03-CA66-4C8F-AF99-9D47C687EE8E}" type="presOf" srcId="{B0360AB8-431C-43E9-AAB6-C7D312CA5BAF}" destId="{A1A795E4-E48D-43BA-A0A9-5E4B8B058477}" srcOrd="0" destOrd="0" presId="urn:microsoft.com/office/officeart/2008/layout/LinedList"/>
    <dgm:cxn modelId="{3F61A01E-4B37-4938-AE80-1DAEF31B3483}" srcId="{2BB6FD15-AE90-492F-8D00-634FECC35153}" destId="{B0360AB8-431C-43E9-AAB6-C7D312CA5BAF}" srcOrd="3" destOrd="0" parTransId="{A3DEE277-4E8D-4D53-A640-502C34332592}" sibTransId="{82EA9CF3-48A5-4E47-A553-142D79F906F1}"/>
    <dgm:cxn modelId="{E6A0B635-556A-47FF-A0BB-771B50E8D8CD}" type="presOf" srcId="{D3640F5E-0705-4396-9038-647562685F55}" destId="{7B6CE472-9039-4573-97B3-696CF993C3F2}" srcOrd="0" destOrd="0" presId="urn:microsoft.com/office/officeart/2008/layout/LinedList"/>
    <dgm:cxn modelId="{1F66423D-6D49-4A52-8058-0F9D33436A87}" type="presOf" srcId="{2BB6FD15-AE90-492F-8D00-634FECC35153}" destId="{E843D7AF-B099-4905-96F4-84146807954D}" srcOrd="0" destOrd="0" presId="urn:microsoft.com/office/officeart/2008/layout/LinedList"/>
    <dgm:cxn modelId="{704AB69E-D68C-4E97-9A9C-A5CC0F62B408}" srcId="{2BB6FD15-AE90-492F-8D00-634FECC35153}" destId="{D3640F5E-0705-4396-9038-647562685F55}" srcOrd="2" destOrd="0" parTransId="{A2C2227C-5163-4DEF-87AE-079D0CAF4E81}" sibTransId="{29E66378-1125-4525-9E67-FDC458263615}"/>
    <dgm:cxn modelId="{2A61D0CE-7450-42BC-AAC7-99ADBD55D867}" type="presOf" srcId="{6EE7FCB0-3C95-4D2D-8E7F-426525CA3DE7}" destId="{5A6675B7-C150-404A-9836-54CA888CC25D}" srcOrd="0" destOrd="0" presId="urn:microsoft.com/office/officeart/2008/layout/LinedList"/>
    <dgm:cxn modelId="{3EA6F8D7-9A4E-47AE-98CD-465436E08320}" type="presOf" srcId="{E880AC3B-7693-4C87-AF5B-284C28821D6E}" destId="{77334B41-749C-4F32-AC74-12F8E9018235}" srcOrd="0" destOrd="0" presId="urn:microsoft.com/office/officeart/2008/layout/LinedList"/>
    <dgm:cxn modelId="{BE77CEDE-9EBB-408D-9C86-BD3ED59AB5FE}" srcId="{2BB6FD15-AE90-492F-8D00-634FECC35153}" destId="{6EE7FCB0-3C95-4D2D-8E7F-426525CA3DE7}" srcOrd="1" destOrd="0" parTransId="{0EE7AD0C-A0F3-4276-AA6A-AA45B7BF13C9}" sibTransId="{0D75A138-2AF3-42C5-A082-DA2AF3D0159E}"/>
    <dgm:cxn modelId="{F18671F3-DE01-408A-AFAA-BF494D824F3B}" srcId="{2BB6FD15-AE90-492F-8D00-634FECC35153}" destId="{E880AC3B-7693-4C87-AF5B-284C28821D6E}" srcOrd="0" destOrd="0" parTransId="{F6E8B6AF-9857-4B6D-A754-2386896D0810}" sibTransId="{C07D9B5F-A902-421A-9B49-052CCB6E23E0}"/>
    <dgm:cxn modelId="{BC987D3D-8860-476D-ADD0-EF711919F9D9}" type="presParOf" srcId="{E843D7AF-B099-4905-96F4-84146807954D}" destId="{3191B0BF-31FA-48D0-A5D1-F144175B4807}" srcOrd="0" destOrd="0" presId="urn:microsoft.com/office/officeart/2008/layout/LinedList"/>
    <dgm:cxn modelId="{70C18D27-901A-4724-9EDA-6DCE568ED8F5}" type="presParOf" srcId="{E843D7AF-B099-4905-96F4-84146807954D}" destId="{AB120F44-FFE8-40BE-AD60-8E0325A7225F}" srcOrd="1" destOrd="0" presId="urn:microsoft.com/office/officeart/2008/layout/LinedList"/>
    <dgm:cxn modelId="{94C36E22-F568-4CC2-97FA-68312F02C41B}" type="presParOf" srcId="{AB120F44-FFE8-40BE-AD60-8E0325A7225F}" destId="{77334B41-749C-4F32-AC74-12F8E9018235}" srcOrd="0" destOrd="0" presId="urn:microsoft.com/office/officeart/2008/layout/LinedList"/>
    <dgm:cxn modelId="{88DDCBBF-EAE3-4B26-86A0-88BC176CEDC8}" type="presParOf" srcId="{AB120F44-FFE8-40BE-AD60-8E0325A7225F}" destId="{EE1D4B2A-9CFB-41FE-9377-475DF4C1E128}" srcOrd="1" destOrd="0" presId="urn:microsoft.com/office/officeart/2008/layout/LinedList"/>
    <dgm:cxn modelId="{48A8F209-7DCD-41AB-8523-CD0C8008479D}" type="presParOf" srcId="{E843D7AF-B099-4905-96F4-84146807954D}" destId="{1B7566FA-7AB5-483F-AB9E-9E6B4FB9F1D9}" srcOrd="2" destOrd="0" presId="urn:microsoft.com/office/officeart/2008/layout/LinedList"/>
    <dgm:cxn modelId="{2FC807ED-FBCA-42E8-8247-8A70A3C1DF5F}" type="presParOf" srcId="{E843D7AF-B099-4905-96F4-84146807954D}" destId="{8ECC9973-04D0-42DD-B793-FFA5434AA2EF}" srcOrd="3" destOrd="0" presId="urn:microsoft.com/office/officeart/2008/layout/LinedList"/>
    <dgm:cxn modelId="{FF1D419A-11B8-4D23-A6F8-BDF2ECB1B75A}" type="presParOf" srcId="{8ECC9973-04D0-42DD-B793-FFA5434AA2EF}" destId="{5A6675B7-C150-404A-9836-54CA888CC25D}" srcOrd="0" destOrd="0" presId="urn:microsoft.com/office/officeart/2008/layout/LinedList"/>
    <dgm:cxn modelId="{32EE7367-AAF1-43EB-9A29-FB95533972FB}" type="presParOf" srcId="{8ECC9973-04D0-42DD-B793-FFA5434AA2EF}" destId="{44BE99DF-F0D2-45B3-805E-CBB1E94B9694}" srcOrd="1" destOrd="0" presId="urn:microsoft.com/office/officeart/2008/layout/LinedList"/>
    <dgm:cxn modelId="{C50BB175-E7B5-47E0-8481-9A7BC6B0A7B4}" type="presParOf" srcId="{E843D7AF-B099-4905-96F4-84146807954D}" destId="{90186E12-C5F2-4DBA-9204-916876A86A65}" srcOrd="4" destOrd="0" presId="urn:microsoft.com/office/officeart/2008/layout/LinedList"/>
    <dgm:cxn modelId="{92C59DA5-9B57-40BC-BB75-2AE42C0CF238}" type="presParOf" srcId="{E843D7AF-B099-4905-96F4-84146807954D}" destId="{7F4A4CC9-9E5A-4CDE-B4A3-B498A74BCC26}" srcOrd="5" destOrd="0" presId="urn:microsoft.com/office/officeart/2008/layout/LinedList"/>
    <dgm:cxn modelId="{CFF45DE0-AFB4-434A-9EB3-EF81B2493E5C}" type="presParOf" srcId="{7F4A4CC9-9E5A-4CDE-B4A3-B498A74BCC26}" destId="{7B6CE472-9039-4573-97B3-696CF993C3F2}" srcOrd="0" destOrd="0" presId="urn:microsoft.com/office/officeart/2008/layout/LinedList"/>
    <dgm:cxn modelId="{F3210176-9110-40BF-83BE-4C3206D49E02}" type="presParOf" srcId="{7F4A4CC9-9E5A-4CDE-B4A3-B498A74BCC26}" destId="{36794C38-E6D3-43C3-817C-AB61AC4F97C2}" srcOrd="1" destOrd="0" presId="urn:microsoft.com/office/officeart/2008/layout/LinedList"/>
    <dgm:cxn modelId="{A10A23CF-7630-426D-9206-6A2E2228702C}" type="presParOf" srcId="{E843D7AF-B099-4905-96F4-84146807954D}" destId="{B488D5E4-8A35-4633-B66F-600C72F3A3A4}" srcOrd="6" destOrd="0" presId="urn:microsoft.com/office/officeart/2008/layout/LinedList"/>
    <dgm:cxn modelId="{F1DD09EF-6F38-45E4-BF34-431BF7684C4C}" type="presParOf" srcId="{E843D7AF-B099-4905-96F4-84146807954D}" destId="{3AC7586D-051E-442C-AA4B-DF4F0BEAD50C}" srcOrd="7" destOrd="0" presId="urn:microsoft.com/office/officeart/2008/layout/LinedList"/>
    <dgm:cxn modelId="{4A6D1F4B-5CC6-4CB9-B7BA-0F6000215FB2}" type="presParOf" srcId="{3AC7586D-051E-442C-AA4B-DF4F0BEAD50C}" destId="{A1A795E4-E48D-43BA-A0A9-5E4B8B058477}" srcOrd="0" destOrd="0" presId="urn:microsoft.com/office/officeart/2008/layout/LinedList"/>
    <dgm:cxn modelId="{E4D45B46-B428-44BE-A6A1-01CC9CAFA858}" type="presParOf" srcId="{3AC7586D-051E-442C-AA4B-DF4F0BEAD50C}" destId="{5CF5A5E9-06ED-4402-BBAD-0701DCC11DF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78C98-FFD2-441D-9EDA-5F9249654F6A}">
      <dsp:nvSpPr>
        <dsp:cNvPr id="0" name=""/>
        <dsp:cNvSpPr/>
      </dsp:nvSpPr>
      <dsp:spPr>
        <a:xfrm>
          <a:off x="0" y="62896"/>
          <a:ext cx="6263640" cy="12950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>
              <a:latin typeface="Ink Free" panose="03080402000500000000" pitchFamily="66" charset="0"/>
            </a:rPr>
            <a:t>1. Promover desde el trabajo interrelacionado de las Áreas el valor de la Solidaridad</a:t>
          </a:r>
          <a:endParaRPr lang="en-US" sz="2300" kern="1200" dirty="0">
            <a:latin typeface="Ink Free" panose="03080402000500000000" pitchFamily="66" charset="0"/>
          </a:endParaRPr>
        </a:p>
      </dsp:txBody>
      <dsp:txXfrm>
        <a:off x="63219" y="126115"/>
        <a:ext cx="6137202" cy="1168605"/>
      </dsp:txXfrm>
    </dsp:sp>
    <dsp:sp modelId="{42F7E971-2003-421B-AE57-DBC747A2CF16}">
      <dsp:nvSpPr>
        <dsp:cNvPr id="0" name=""/>
        <dsp:cNvSpPr/>
      </dsp:nvSpPr>
      <dsp:spPr>
        <a:xfrm>
          <a:off x="0" y="1424180"/>
          <a:ext cx="6263640" cy="1295043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>
              <a:latin typeface="Ink Free" panose="03080402000500000000" pitchFamily="66" charset="0"/>
            </a:rPr>
            <a:t>2. Dialogar y compartir respecto al valor de la </a:t>
          </a:r>
          <a:r>
            <a:rPr lang="es-CL" sz="2300" b="1" i="1" kern="1200" dirty="0">
              <a:latin typeface="Ink Free" panose="03080402000500000000" pitchFamily="66" charset="0"/>
            </a:rPr>
            <a:t>“Solidaridad-Justicia”</a:t>
          </a:r>
          <a:r>
            <a:rPr lang="es-CL" sz="2300" kern="1200" dirty="0">
              <a:latin typeface="Ink Free" panose="03080402000500000000" pitchFamily="66" charset="0"/>
            </a:rPr>
            <a:t> desde la Identidad Cosmopolita Global.</a:t>
          </a:r>
          <a:endParaRPr lang="en-US" sz="2300" kern="1200" dirty="0">
            <a:latin typeface="Ink Free" panose="03080402000500000000" pitchFamily="66" charset="0"/>
          </a:endParaRPr>
        </a:p>
      </dsp:txBody>
      <dsp:txXfrm>
        <a:off x="63219" y="1487399"/>
        <a:ext cx="6137202" cy="1168605"/>
      </dsp:txXfrm>
    </dsp:sp>
    <dsp:sp modelId="{24253EE8-03A7-4C47-A960-0C44E3C750C1}">
      <dsp:nvSpPr>
        <dsp:cNvPr id="0" name=""/>
        <dsp:cNvSpPr/>
      </dsp:nvSpPr>
      <dsp:spPr>
        <a:xfrm>
          <a:off x="0" y="2785464"/>
          <a:ext cx="6263640" cy="1295043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>
              <a:latin typeface="Ink Free" panose="03080402000500000000" pitchFamily="66" charset="0"/>
            </a:rPr>
            <a:t>3. Implementar una campaña de socialización del mes de la solidaridad </a:t>
          </a:r>
          <a:endParaRPr lang="en-US" sz="2300" kern="1200" dirty="0">
            <a:latin typeface="Ink Free" panose="03080402000500000000" pitchFamily="66" charset="0"/>
          </a:endParaRPr>
        </a:p>
      </dsp:txBody>
      <dsp:txXfrm>
        <a:off x="63219" y="2848683"/>
        <a:ext cx="6137202" cy="1168605"/>
      </dsp:txXfrm>
    </dsp:sp>
    <dsp:sp modelId="{B9C4A0DC-4A7D-4C44-9E9D-6C5F9A982DEA}">
      <dsp:nvSpPr>
        <dsp:cNvPr id="0" name=""/>
        <dsp:cNvSpPr/>
      </dsp:nvSpPr>
      <dsp:spPr>
        <a:xfrm>
          <a:off x="0" y="4146747"/>
          <a:ext cx="6263640" cy="129504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>
              <a:latin typeface="Ink Free" panose="03080402000500000000" pitchFamily="66" charset="0"/>
            </a:rPr>
            <a:t>4. Propiciar un Proyecto Solidario Común</a:t>
          </a:r>
          <a:endParaRPr lang="en-US" sz="2300" kern="1200" dirty="0">
            <a:latin typeface="Ink Free" panose="03080402000500000000" pitchFamily="66" charset="0"/>
          </a:endParaRPr>
        </a:p>
      </dsp:txBody>
      <dsp:txXfrm>
        <a:off x="63219" y="4209966"/>
        <a:ext cx="6137202" cy="1168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1B0BF-31FA-48D0-A5D1-F144175B4807}">
      <dsp:nvSpPr>
        <dsp:cNvPr id="0" name=""/>
        <dsp:cNvSpPr/>
      </dsp:nvSpPr>
      <dsp:spPr>
        <a:xfrm>
          <a:off x="0" y="0"/>
          <a:ext cx="658648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334B41-749C-4F32-AC74-12F8E9018235}">
      <dsp:nvSpPr>
        <dsp:cNvPr id="0" name=""/>
        <dsp:cNvSpPr/>
      </dsp:nvSpPr>
      <dsp:spPr>
        <a:xfrm>
          <a:off x="0" y="0"/>
          <a:ext cx="6586489" cy="94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solidFill>
                <a:srgbClr val="002060"/>
              </a:solidFill>
              <a:latin typeface="Ink Free" panose="03080402000500000000" pitchFamily="66" charset="0"/>
            </a:rPr>
            <a:t>El mejor desarrollo de los propios talentos de nuestros estudiantes para ponerlos al servicio de los demás.</a:t>
          </a:r>
          <a:endParaRPr lang="en-US" sz="1800" kern="1200" dirty="0">
            <a:solidFill>
              <a:srgbClr val="002060"/>
            </a:solidFill>
            <a:latin typeface="Ink Free" panose="03080402000500000000" pitchFamily="66" charset="0"/>
          </a:endParaRPr>
        </a:p>
      </dsp:txBody>
      <dsp:txXfrm>
        <a:off x="0" y="0"/>
        <a:ext cx="6586489" cy="946354"/>
      </dsp:txXfrm>
    </dsp:sp>
    <dsp:sp modelId="{1B7566FA-7AB5-483F-AB9E-9E6B4FB9F1D9}">
      <dsp:nvSpPr>
        <dsp:cNvPr id="0" name=""/>
        <dsp:cNvSpPr/>
      </dsp:nvSpPr>
      <dsp:spPr>
        <a:xfrm>
          <a:off x="0" y="946354"/>
          <a:ext cx="658648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6675B7-C150-404A-9836-54CA888CC25D}">
      <dsp:nvSpPr>
        <dsp:cNvPr id="0" name=""/>
        <dsp:cNvSpPr/>
      </dsp:nvSpPr>
      <dsp:spPr>
        <a:xfrm>
          <a:off x="0" y="946354"/>
          <a:ext cx="6586489" cy="94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solidFill>
                <a:srgbClr val="002060"/>
              </a:solidFill>
              <a:latin typeface="Ink Free" panose="03080402000500000000" pitchFamily="66" charset="0"/>
            </a:rPr>
            <a:t>El Compromiso activo con las situaciones de injusticia y necesidad. humana.</a:t>
          </a:r>
          <a:endParaRPr lang="en-US" sz="1800" kern="1200" dirty="0">
            <a:solidFill>
              <a:srgbClr val="002060"/>
            </a:solidFill>
            <a:latin typeface="Ink Free" panose="03080402000500000000" pitchFamily="66" charset="0"/>
          </a:endParaRPr>
        </a:p>
      </dsp:txBody>
      <dsp:txXfrm>
        <a:off x="0" y="946354"/>
        <a:ext cx="6586489" cy="946354"/>
      </dsp:txXfrm>
    </dsp:sp>
    <dsp:sp modelId="{90186E12-C5F2-4DBA-9204-916876A86A65}">
      <dsp:nvSpPr>
        <dsp:cNvPr id="0" name=""/>
        <dsp:cNvSpPr/>
      </dsp:nvSpPr>
      <dsp:spPr>
        <a:xfrm>
          <a:off x="0" y="1892709"/>
          <a:ext cx="658648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6CE472-9039-4573-97B3-696CF993C3F2}">
      <dsp:nvSpPr>
        <dsp:cNvPr id="0" name=""/>
        <dsp:cNvSpPr/>
      </dsp:nvSpPr>
      <dsp:spPr>
        <a:xfrm>
          <a:off x="0" y="1892709"/>
          <a:ext cx="6586489" cy="94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solidFill>
                <a:srgbClr val="002060"/>
              </a:solidFill>
              <a:latin typeface="Ink Free" panose="03080402000500000000" pitchFamily="66" charset="0"/>
            </a:rPr>
            <a:t>El Tender la mano, que implica la disposición personal y comunitaria a la Solidaridad.</a:t>
          </a:r>
          <a:endParaRPr lang="en-US" sz="1800" kern="1200" dirty="0">
            <a:solidFill>
              <a:srgbClr val="002060"/>
            </a:solidFill>
            <a:latin typeface="Ink Free" panose="03080402000500000000" pitchFamily="66" charset="0"/>
          </a:endParaRPr>
        </a:p>
      </dsp:txBody>
      <dsp:txXfrm>
        <a:off x="0" y="1892709"/>
        <a:ext cx="6586489" cy="946354"/>
      </dsp:txXfrm>
    </dsp:sp>
    <dsp:sp modelId="{B488D5E4-8A35-4633-B66F-600C72F3A3A4}">
      <dsp:nvSpPr>
        <dsp:cNvPr id="0" name=""/>
        <dsp:cNvSpPr/>
      </dsp:nvSpPr>
      <dsp:spPr>
        <a:xfrm>
          <a:off x="0" y="2839064"/>
          <a:ext cx="658648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A795E4-E48D-43BA-A0A9-5E4B8B058477}">
      <dsp:nvSpPr>
        <dsp:cNvPr id="0" name=""/>
        <dsp:cNvSpPr/>
      </dsp:nvSpPr>
      <dsp:spPr>
        <a:xfrm>
          <a:off x="0" y="2839064"/>
          <a:ext cx="6586489" cy="94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solidFill>
                <a:srgbClr val="002060"/>
              </a:solidFill>
              <a:latin typeface="Ink Free" panose="03080402000500000000" pitchFamily="66" charset="0"/>
            </a:rPr>
            <a:t>Los pequeños gestos que testimonian la solidaridad social y ambiental (Saludar, Escuchar, acompañar, colaborar, sembrar, compartir, enseñar, </a:t>
          </a:r>
          <a:r>
            <a:rPr lang="es-CL" sz="1800" kern="1200" dirty="0" err="1">
              <a:solidFill>
                <a:srgbClr val="002060"/>
              </a:solidFill>
              <a:latin typeface="Ink Free" panose="03080402000500000000" pitchFamily="66" charset="0"/>
            </a:rPr>
            <a:t>etc</a:t>
          </a:r>
          <a:r>
            <a:rPr lang="es-CL" sz="1800" kern="1200" dirty="0">
              <a:solidFill>
                <a:srgbClr val="002060"/>
              </a:solidFill>
              <a:latin typeface="Ink Free" panose="03080402000500000000" pitchFamily="66" charset="0"/>
            </a:rPr>
            <a:t>)</a:t>
          </a:r>
          <a:endParaRPr lang="en-US" sz="1800" kern="1200" dirty="0">
            <a:solidFill>
              <a:srgbClr val="002060"/>
            </a:solidFill>
            <a:latin typeface="Ink Free" panose="03080402000500000000" pitchFamily="66" charset="0"/>
          </a:endParaRPr>
        </a:p>
      </dsp:txBody>
      <dsp:txXfrm>
        <a:off x="0" y="2839064"/>
        <a:ext cx="6586489" cy="946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38106-8330-4ED8-9D74-F9EFC73DA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1C34B0-9766-40EA-8C31-CCD79F6D2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1DC8EC-B642-4892-A564-1FDC08B0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FA36-1957-4F2E-990E-3381D8946D59}" type="datetimeFigureOut">
              <a:rPr lang="es-CL" smtClean="0"/>
              <a:t>10-08-2021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C5A8D7-E072-463C-84AC-ECE8457A3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03ED55-A422-4C58-A58D-26D919AC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8E1F0-5E1E-474B-9D00-2768219DE8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527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65F1D-61C4-48C6-B3DE-252E0199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29B331-EF90-493F-B66D-46D9DF3F1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FD81D3-FB62-4735-B2E2-135FAB08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FA36-1957-4F2E-990E-3381D8946D59}" type="datetimeFigureOut">
              <a:rPr lang="es-CL" smtClean="0"/>
              <a:t>10-08-2021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32CB6A-609D-4DC4-85C7-9E2745E6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97FB92-AD13-4D42-A218-4DC12502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8E1F0-5E1E-474B-9D00-2768219DE8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41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6048B5-33E5-44ED-954C-621FC42C5F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E59403-8108-43F2-AB5C-7E928E80F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421C09-6DC8-45CA-958C-10ABDD6F4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FA36-1957-4F2E-990E-3381D8946D59}" type="datetimeFigureOut">
              <a:rPr lang="es-CL" smtClean="0"/>
              <a:t>10-08-2021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AB58C9-32CA-440A-B9BA-E409A7A8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DBB9E3-DA92-47CC-A806-E5BCE18D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8E1F0-5E1E-474B-9D00-2768219DE8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124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BC293-88A1-4ECC-AEC7-18C6E03CF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716A4F-4B89-4D62-B6B8-29BC5DCFB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1D6997-7CC9-418C-9F79-A9FFE9DCF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FA36-1957-4F2E-990E-3381D8946D59}" type="datetimeFigureOut">
              <a:rPr lang="es-CL" smtClean="0"/>
              <a:t>10-08-2021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070C00-ABB5-4273-BB5B-A24D92E26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E3347E-4279-4865-BB83-214BD20CE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8E1F0-5E1E-474B-9D00-2768219DE8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682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084E9-1DFB-4FA4-A676-755FD9DCE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D38C4C-A3B7-47B7-9501-20EDBB7D4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A75332-DBF3-46CB-AB8A-71342BC3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FA36-1957-4F2E-990E-3381D8946D59}" type="datetimeFigureOut">
              <a:rPr lang="es-CL" smtClean="0"/>
              <a:t>10-08-2021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B38D9B-6EF6-492C-8D21-49FC9782C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6A278D-F1F5-43DF-B4B5-46A8C76F2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8E1F0-5E1E-474B-9D00-2768219DE8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761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7D90A-725C-4F56-A5B2-95BCAC92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759AFA-4C31-473B-A93B-403693F38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190366-8585-4599-87C3-18CF0FB5A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F31594-9CA3-4CC3-8936-A1A6D9EAD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FA36-1957-4F2E-990E-3381D8946D59}" type="datetimeFigureOut">
              <a:rPr lang="es-CL" smtClean="0"/>
              <a:t>10-08-2021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E13A05-D8C8-4475-8120-9151A217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BEDCA-31C4-4019-AE7A-16F181B5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8E1F0-5E1E-474B-9D00-2768219DE8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344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137D0-444A-449D-9224-E3F09765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E58518-2269-4F1D-B8A0-7992E91B2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A0C4E4-5A47-4BC8-8744-7133B0E9A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1B9BE4-4856-4B43-849F-CF9746EA8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82C567-79F0-4C24-BC20-B8C522CC2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8D5500-ABA0-4A25-A314-82DA44889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FA36-1957-4F2E-990E-3381D8946D59}" type="datetimeFigureOut">
              <a:rPr lang="es-CL" smtClean="0"/>
              <a:t>10-08-2021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0CCC34D-2893-4829-AB6F-821C902B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DCFBC8-A876-4C25-AF4B-8716BA556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8E1F0-5E1E-474B-9D00-2768219DE8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753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0520C-4A0E-44E5-BFDB-9F8EC23C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307D06A-F291-4716-97B3-90F0DF3F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FA36-1957-4F2E-990E-3381D8946D59}" type="datetimeFigureOut">
              <a:rPr lang="es-CL" smtClean="0"/>
              <a:t>10-08-2021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5BADE8-CF18-4FA9-B0BD-89728DD34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441D8F-3CEA-4D70-9110-AE0758E1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8E1F0-5E1E-474B-9D00-2768219DE8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64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5224A0-952C-461F-923C-EA93B2105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FA36-1957-4F2E-990E-3381D8946D59}" type="datetimeFigureOut">
              <a:rPr lang="es-CL" smtClean="0"/>
              <a:t>10-08-2021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AD261EA-4FF8-402F-B7E9-D9E9092A8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3E3132-36FF-4BD9-91AD-4B8579DD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8E1F0-5E1E-474B-9D00-2768219DE8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1934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42925-5B95-48CB-8226-329D62777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BDA144-AB7A-4706-BF0A-464666D64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79F185-C292-4CB4-8EE0-BB56249C8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177265-FC86-46FA-B225-AB7203229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FA36-1957-4F2E-990E-3381D8946D59}" type="datetimeFigureOut">
              <a:rPr lang="es-CL" smtClean="0"/>
              <a:t>10-08-2021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A519-6B87-411F-BBF6-05710BFC2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71B441-7C24-406E-B155-23AD688D5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8E1F0-5E1E-474B-9D00-2768219DE8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366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995B9D-81EE-4934-8EF9-AFA33A7F9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628B5CC-9DA9-402F-A2DF-63D9B96723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777037-35AA-4DCF-BA84-8081C9BC0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465967-946A-404A-8D23-A43422BFD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FA36-1957-4F2E-990E-3381D8946D59}" type="datetimeFigureOut">
              <a:rPr lang="es-CL" smtClean="0"/>
              <a:t>10-08-2021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47A6EF-176B-48E4-999B-363ECBC3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D88663-4BE0-4B57-A0D5-51F073BB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8E1F0-5E1E-474B-9D00-2768219DE8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422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437FAE8-A8B7-458F-9FA7-A995A2E7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221F07-9EE4-4CB3-972B-C154C7B11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4A8503-51D6-4D4A-98B1-F3E4B7976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FFA36-1957-4F2E-990E-3381D8946D59}" type="datetimeFigureOut">
              <a:rPr lang="es-CL" smtClean="0"/>
              <a:t>10-08-2021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C95766-E071-46C3-A3A7-7FCFE9417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EE28C3-170A-4CF1-9653-6E1953C29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8E1F0-5E1E-474B-9D00-2768219DE8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067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7C8621-0B05-4F57-A5EE-65870DDD8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060" y="5279511"/>
            <a:ext cx="9681882" cy="739880"/>
          </a:xfrm>
        </p:spPr>
        <p:txBody>
          <a:bodyPr anchor="b">
            <a:noAutofit/>
          </a:bodyPr>
          <a:lstStyle/>
          <a:p>
            <a:r>
              <a:rPr lang="es-CL" sz="28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Mes de la Solidaridad 2021</a:t>
            </a:r>
            <a:br>
              <a:rPr lang="es-CL" sz="2800" dirty="0">
                <a:solidFill>
                  <a:srgbClr val="002060"/>
                </a:solidFill>
                <a:latin typeface="Bernard MT Condensed" panose="02050806060905020404" pitchFamily="18" charset="0"/>
              </a:rPr>
            </a:br>
            <a:r>
              <a:rPr lang="es-CL" sz="28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Colegios Compañía de María Chile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84A197-B932-4D50-93A2-4F597642D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6447" y="6019391"/>
            <a:ext cx="7315199" cy="365125"/>
          </a:xfrm>
        </p:spPr>
        <p:txBody>
          <a:bodyPr anchor="t">
            <a:normAutofit fontScale="55000" lnSpcReduction="20000"/>
          </a:bodyPr>
          <a:lstStyle/>
          <a:p>
            <a:pPr>
              <a:spcAft>
                <a:spcPts val="800"/>
              </a:spcAft>
            </a:pPr>
            <a:r>
              <a:rPr lang="es-CL" sz="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s-CL" sz="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CL" sz="400" i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CL" sz="400" b="1" i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“En Compañía de María, construimos nuevos caminos de aprendizaje”</a:t>
            </a:r>
            <a:endParaRPr lang="es-CL" sz="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Imagen 8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0CFCF9A7-0D6F-4C69-897B-6D343CA5D9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92" b="11181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6227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Amor Político - Diócesis San Bartolomé de Chillán">
            <a:extLst>
              <a:ext uri="{FF2B5EF4-FFF2-40B4-BE49-F238E27FC236}">
                <a16:creationId xmlns:a16="http://schemas.microsoft.com/office/drawing/2014/main" id="{8AF96FCE-C567-4BA6-A820-D81A56E93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" r="1273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7FE2C8A-BC34-4C9A-AE8D-94B181451CEC}"/>
              </a:ext>
            </a:extLst>
          </p:cNvPr>
          <p:cNvSpPr txBox="1"/>
          <p:nvPr/>
        </p:nvSpPr>
        <p:spPr>
          <a:xfrm>
            <a:off x="1684421" y="365760"/>
            <a:ext cx="8826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chemeClr val="bg1"/>
                </a:solidFill>
                <a:latin typeface="Modern Love" panose="04090805081005020601" pitchFamily="82" charset="0"/>
              </a:rPr>
              <a:t>#Tú haces la diferencia…¡Gracias!</a:t>
            </a:r>
          </a:p>
        </p:txBody>
      </p:sp>
    </p:spTree>
    <p:extLst>
      <p:ext uri="{BB962C8B-B14F-4D97-AF65-F5344CB8AC3E}">
        <p14:creationId xmlns:p14="http://schemas.microsoft.com/office/powerpoint/2010/main" val="409752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D1D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D1D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13EAE36-3028-4A30-8A69-65DA1970B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4" y="1295855"/>
            <a:ext cx="3854945" cy="115648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n 1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E4CE8A6D-91D2-4F3E-931E-609F7A853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595" y="487090"/>
            <a:ext cx="6741849" cy="5883820"/>
          </a:xfrm>
          <a:prstGeom prst="rect">
            <a:avLst/>
          </a:prstGeom>
        </p:spPr>
      </p:pic>
      <p:pic>
        <p:nvPicPr>
          <p:cNvPr id="23" name="Imagen 22" descr="Texto, Carta&#10;&#10;Descripción generada automáticamente">
            <a:extLst>
              <a:ext uri="{FF2B5EF4-FFF2-40B4-BE49-F238E27FC236}">
                <a16:creationId xmlns:a16="http://schemas.microsoft.com/office/drawing/2014/main" id="{EE5F2ABD-0654-4C6F-812C-F6E77ACD4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5" y="4386387"/>
            <a:ext cx="3854945" cy="117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5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7201941" cy="2241951"/>
          </a:xfrm>
          <a:prstGeom prst="rect">
            <a:avLst/>
          </a:prstGeom>
          <a:solidFill>
            <a:srgbClr val="4F503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399A0D-333F-4102-92E2-E185DC50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6586812" cy="1682496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FFFF"/>
                </a:solidFill>
                <a:latin typeface="Ink Free" panose="03080402000500000000" pitchFamily="66" charset="0"/>
              </a:rPr>
              <a:t>Objetivo General</a:t>
            </a:r>
          </a:p>
        </p:txBody>
      </p:sp>
      <p:pic>
        <p:nvPicPr>
          <p:cNvPr id="1026" name="Picture 2" descr="Mes de la Solidaridad &amp;gt; UCT">
            <a:extLst>
              <a:ext uri="{FF2B5EF4-FFF2-40B4-BE49-F238E27FC236}">
                <a16:creationId xmlns:a16="http://schemas.microsoft.com/office/drawing/2014/main" id="{3D0FC590-0D37-4069-8FA9-50ED2434A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" r="4" b="634"/>
          <a:stretch/>
        </p:blipFill>
        <p:spPr bwMode="auto">
          <a:xfrm>
            <a:off x="466343" y="2862599"/>
            <a:ext cx="5153415" cy="353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8243" y="2862599"/>
            <a:ext cx="1880041" cy="1693147"/>
          </a:xfrm>
          <a:prstGeom prst="rect">
            <a:avLst/>
          </a:prstGeom>
          <a:solidFill>
            <a:srgbClr val="9E8357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9098" y="4731653"/>
            <a:ext cx="1879186" cy="1667425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1"/>
            <a:ext cx="3887324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281557-D7EA-4415-BCB8-0F098CB52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269" y="795548"/>
            <a:ext cx="3317031" cy="5275603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s-CL" sz="3600" dirty="0">
                <a:solidFill>
                  <a:srgbClr val="00206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Celebrar el Mes de la Solidaridad como Compañía de María Chile.</a:t>
            </a:r>
          </a:p>
          <a:p>
            <a:pPr marL="0" indent="0">
              <a:buNone/>
            </a:pP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00980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DE0984-CDEC-4CE7-A731-CA29F3A9B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s-CL" sz="6000" dirty="0">
                <a:solidFill>
                  <a:schemeClr val="bg1"/>
                </a:solidFill>
                <a:latin typeface="Ink Free" panose="03080402000500000000" pitchFamily="66" charset="0"/>
              </a:rPr>
              <a:t>Objetivos Específicos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6B3F38F-E7A2-4A92-8C6F-230710EF8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56591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655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87D43EDA-23AF-4B9F-A493-18682907031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8" t="39846" r="67923" b="23325"/>
          <a:stretch/>
        </p:blipFill>
        <p:spPr bwMode="auto">
          <a:xfrm>
            <a:off x="2084305" y="643469"/>
            <a:ext cx="3377386" cy="557106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17DC644-D505-42B6-A99D-BD866CA94769}"/>
              </a:ext>
            </a:extLst>
          </p:cNvPr>
          <p:cNvSpPr txBox="1"/>
          <p:nvPr/>
        </p:nvSpPr>
        <p:spPr>
          <a:xfrm>
            <a:off x="8016641" y="856735"/>
            <a:ext cx="3410309" cy="5274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12520">
              <a:lnSpc>
                <a:spcPct val="90000"/>
              </a:lnSpc>
              <a:spcAft>
                <a:spcPts val="800"/>
              </a:spcAft>
            </a:pPr>
            <a:r>
              <a:rPr lang="en-US" sz="2000" i="1" dirty="0">
                <a:solidFill>
                  <a:srgbClr val="002060">
                    <a:alpha val="60000"/>
                  </a:srgbClr>
                </a:solidFill>
                <a:effectLst/>
                <a:latin typeface="Ink Free" panose="03080402000500000000" pitchFamily="66" charset="0"/>
              </a:rPr>
              <a:t>Tengo una llave de la </a:t>
            </a:r>
            <a:r>
              <a:rPr lang="en-US" sz="2000" b="1" i="1" dirty="0">
                <a:solidFill>
                  <a:srgbClr val="002060">
                    <a:alpha val="60000"/>
                  </a:srgbClr>
                </a:solidFill>
                <a:effectLst/>
                <a:latin typeface="Ink Free" panose="03080402000500000000" pitchFamily="66" charset="0"/>
              </a:rPr>
              <a:t>SOLIDARIDAD</a:t>
            </a:r>
            <a:r>
              <a:rPr lang="en-US" sz="2000" i="1" dirty="0">
                <a:solidFill>
                  <a:srgbClr val="002060">
                    <a:alpha val="60000"/>
                  </a:srgbClr>
                </a:solidFill>
                <a:effectLst/>
                <a:latin typeface="Ink Free" panose="03080402000500000000" pitchFamily="66" charset="0"/>
              </a:rPr>
              <a:t>, una puerta abre, te lo voy a explicar.</a:t>
            </a:r>
            <a:endParaRPr lang="en-US" sz="2000" dirty="0">
              <a:solidFill>
                <a:srgbClr val="002060">
                  <a:alpha val="60000"/>
                </a:srgbClr>
              </a:solidFill>
              <a:effectLst/>
              <a:latin typeface="Ink Free" panose="03080402000500000000" pitchFamily="66" charset="0"/>
            </a:endParaRPr>
          </a:p>
          <a:p>
            <a:pPr marL="1112520">
              <a:lnSpc>
                <a:spcPct val="90000"/>
              </a:lnSpc>
              <a:spcAft>
                <a:spcPts val="800"/>
              </a:spcAft>
            </a:pPr>
            <a:r>
              <a:rPr lang="en-US" sz="2000" i="1" dirty="0">
                <a:solidFill>
                  <a:srgbClr val="002060">
                    <a:alpha val="60000"/>
                  </a:srgbClr>
                </a:solidFill>
                <a:effectLst/>
                <a:latin typeface="Ink Free" panose="03080402000500000000" pitchFamily="66" charset="0"/>
              </a:rPr>
              <a:t>Me descubre un mundo que podemos mejorar, si vienes conmigo vamos juntos a ayudar</a:t>
            </a:r>
            <a:r>
              <a:rPr lang="en-US" sz="2000" dirty="0">
                <a:solidFill>
                  <a:srgbClr val="002060">
                    <a:alpha val="60000"/>
                  </a:srgbClr>
                </a:solidFill>
                <a:effectLst/>
                <a:latin typeface="Ink Free" panose="03080402000500000000" pitchFamily="66" charset="0"/>
              </a:rPr>
              <a:t>.</a:t>
            </a:r>
          </a:p>
          <a:p>
            <a:pPr marL="134112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marL="134112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>
                  <a:alpha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174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01CE9-9121-4C7C-ACB6-AB10C919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s-CL" dirty="0">
                <a:solidFill>
                  <a:srgbClr val="002060"/>
                </a:solidFill>
                <a:latin typeface="Ink Free" panose="03080402000500000000" pitchFamily="66" charset="0"/>
              </a:rPr>
              <a:t>Justicia y la Solidaridad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9361-745E-4CB1-8DFF-71F4BFD0D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dirty="0">
                <a:solidFill>
                  <a:srgbClr val="002060"/>
                </a:solidFill>
                <a:latin typeface="Ink Free" panose="03080402000500000000" pitchFamily="66" charset="0"/>
              </a:rPr>
              <a:t>Nosotros optamos como Compañía de María, por un tipo de Solidaridad que tiene como horizonte de sentido y realización la justicia, consientes de que no todas las formas de solidaridad están animadas y orientadas por la justicia.</a:t>
            </a:r>
          </a:p>
          <a:p>
            <a:pPr marL="0" indent="0">
              <a:buNone/>
            </a:pPr>
            <a:r>
              <a:rPr lang="es-CL" sz="2000" dirty="0">
                <a:solidFill>
                  <a:srgbClr val="002060"/>
                </a:solidFill>
                <a:latin typeface="Ink Free" panose="03080402000500000000" pitchFamily="66" charset="0"/>
              </a:rPr>
              <a:t>La solidaridad es el camino, los proyectos, las actividades, mientras que la justicia debe ser la brújula y el horizonte hacia el que caminan las diversas formas de Solidaridad que movilizan nuestro actuar cotidiano.</a:t>
            </a:r>
          </a:p>
        </p:txBody>
      </p:sp>
      <p:pic>
        <p:nvPicPr>
          <p:cNvPr id="1028" name="Picture 4" descr="Diferencia entre solidaridad y caridad - Diferenciando">
            <a:extLst>
              <a:ext uri="{FF2B5EF4-FFF2-40B4-BE49-F238E27FC236}">
                <a16:creationId xmlns:a16="http://schemas.microsoft.com/office/drawing/2014/main" id="{6213DAA9-4B41-4288-B3AD-D8185FD0B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4" r="25869" b="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FB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133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0EBD0-A6A2-4774-B4F6-9F610316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s-CL" sz="4100" dirty="0">
                <a:solidFill>
                  <a:srgbClr val="002060"/>
                </a:solidFill>
                <a:latin typeface="Ink Free" panose="03080402000500000000" pitchFamily="66" charset="0"/>
              </a:rPr>
              <a:t>Elementos a potenciar desde nuestro Proyecto Educativo</a:t>
            </a:r>
            <a:r>
              <a:rPr lang="es-CL" sz="41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9EFEEF-E099-4C87-91DE-4750DEC29D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09" r="30768" b="-1"/>
          <a:stretch/>
        </p:blipFill>
        <p:spPr>
          <a:xfrm>
            <a:off x="-41573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8A9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1F4B7C0-6B77-4718-9449-AC20D7745C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853172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55C6033F-A5AA-4157-B56B-A244FA3349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3" y="1670270"/>
            <a:ext cx="3809524" cy="35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20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1F55FD3D-DE1A-4FD8-8D0A-AA010242C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9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1B0D35-3F51-4AD2-8290-56DA71E2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s-CL" b="1" dirty="0">
                <a:solidFill>
                  <a:srgbClr val="002060"/>
                </a:solidFill>
                <a:latin typeface="Ink Free" panose="03080402000500000000" pitchFamily="66" charset="0"/>
              </a:rPr>
              <a:t>DESAFÍO de Colegio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6583B2-0208-43E9-AAEA-ACCDB56C6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s-CL" sz="2000" dirty="0">
                <a:solidFill>
                  <a:srgbClr val="002060"/>
                </a:solidFill>
                <a:latin typeface="Ink Free" panose="03080402000500000000" pitchFamily="66" charset="0"/>
              </a:rPr>
              <a:t>Recoger creativamente, el camino recorrido y las acciones realizadas durante el mes de agosto con estudiantes, educadores y familias.</a:t>
            </a:r>
          </a:p>
          <a:p>
            <a:r>
              <a:rPr lang="es-CL" sz="2000" dirty="0">
                <a:solidFill>
                  <a:srgbClr val="002060"/>
                </a:solidFill>
                <a:latin typeface="Ink Free" panose="03080402000500000000" pitchFamily="66" charset="0"/>
              </a:rPr>
              <a:t>Puedes colaborar enviando tus aportes a: alicia.morales@ciamariapuentealto.cl</a:t>
            </a:r>
          </a:p>
          <a:p>
            <a:r>
              <a:rPr lang="es-CL" sz="2000" dirty="0">
                <a:solidFill>
                  <a:srgbClr val="002060"/>
                </a:solidFill>
                <a:latin typeface="Ink Free" panose="03080402000500000000" pitchFamily="66" charset="0"/>
              </a:rPr>
              <a:t>Apoyando a nuestro Centro de Estudiantes</a:t>
            </a:r>
          </a:p>
        </p:txBody>
      </p:sp>
      <p:pic>
        <p:nvPicPr>
          <p:cNvPr id="2050" name="Picture 2" descr="Caridad | Humanidad Despierta">
            <a:extLst>
              <a:ext uri="{FF2B5EF4-FFF2-40B4-BE49-F238E27FC236}">
                <a16:creationId xmlns:a16="http://schemas.microsoft.com/office/drawing/2014/main" id="{1E574AAB-1C94-43EC-826D-5146455DB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8" r="14439" b="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147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8843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344</Words>
  <Application>Microsoft Office PowerPoint</Application>
  <PresentationFormat>Panorámica</PresentationFormat>
  <Paragraphs>27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Bernard MT Condensed</vt:lpstr>
      <vt:lpstr>Calibri</vt:lpstr>
      <vt:lpstr>Calibri Light</vt:lpstr>
      <vt:lpstr>Ink Free</vt:lpstr>
      <vt:lpstr>Modern Love</vt:lpstr>
      <vt:lpstr>Tema de Office</vt:lpstr>
      <vt:lpstr>Mes de la Solidaridad 2021 Colegios Compañía de María Chile</vt:lpstr>
      <vt:lpstr>Presentación de PowerPoint</vt:lpstr>
      <vt:lpstr>Objetivo General</vt:lpstr>
      <vt:lpstr>Objetivos Específicos</vt:lpstr>
      <vt:lpstr>Presentación de PowerPoint</vt:lpstr>
      <vt:lpstr>Justicia y la Solidaridad</vt:lpstr>
      <vt:lpstr>Elementos a potenciar desde nuestro Proyecto Educativo.</vt:lpstr>
      <vt:lpstr>Presentación de PowerPoint</vt:lpstr>
      <vt:lpstr>DESAFÍO de Colegio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 de la Solidaridad 2021 Colegios Compañía de María Chile</dc:title>
  <dc:creator>María Alicia Morales Fonseca</dc:creator>
  <cp:lastModifiedBy>María Alicia Morales Fonseca</cp:lastModifiedBy>
  <cp:revision>4</cp:revision>
  <dcterms:created xsi:type="dcterms:W3CDTF">2021-08-06T13:04:44Z</dcterms:created>
  <dcterms:modified xsi:type="dcterms:W3CDTF">2021-08-10T14:43:50Z</dcterms:modified>
</cp:coreProperties>
</file>